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2" r:id="rId5"/>
  </p:sldMasterIdLst>
  <p:notesMasterIdLst>
    <p:notesMasterId r:id="rId63"/>
  </p:notesMasterIdLst>
  <p:sldIdLst>
    <p:sldId id="2755" r:id="rId6"/>
    <p:sldId id="2756" r:id="rId7"/>
    <p:sldId id="2762" r:id="rId8"/>
    <p:sldId id="265" r:id="rId9"/>
    <p:sldId id="426" r:id="rId10"/>
    <p:sldId id="2761" r:id="rId11"/>
    <p:sldId id="2737" r:id="rId12"/>
    <p:sldId id="281" r:id="rId13"/>
    <p:sldId id="2802" r:id="rId14"/>
    <p:sldId id="2815" r:id="rId15"/>
    <p:sldId id="2814" r:id="rId16"/>
    <p:sldId id="2813" r:id="rId17"/>
    <p:sldId id="2812" r:id="rId18"/>
    <p:sldId id="2811" r:id="rId19"/>
    <p:sldId id="2810" r:id="rId20"/>
    <p:sldId id="2809" r:id="rId21"/>
    <p:sldId id="2808" r:id="rId22"/>
    <p:sldId id="2807" r:id="rId23"/>
    <p:sldId id="2806" r:id="rId24"/>
    <p:sldId id="2805" r:id="rId25"/>
    <p:sldId id="2804" r:id="rId26"/>
    <p:sldId id="2796" r:id="rId27"/>
    <p:sldId id="2797" r:id="rId28"/>
    <p:sldId id="2798" r:id="rId29"/>
    <p:sldId id="2799" r:id="rId30"/>
    <p:sldId id="2800" r:id="rId31"/>
    <p:sldId id="2801" r:id="rId32"/>
    <p:sldId id="2732" r:id="rId33"/>
    <p:sldId id="3247" r:id="rId34"/>
    <p:sldId id="3231" r:id="rId35"/>
    <p:sldId id="3232" r:id="rId36"/>
    <p:sldId id="3233" r:id="rId37"/>
    <p:sldId id="3234" r:id="rId38"/>
    <p:sldId id="3235" r:id="rId39"/>
    <p:sldId id="3236" r:id="rId40"/>
    <p:sldId id="3237" r:id="rId41"/>
    <p:sldId id="3238" r:id="rId42"/>
    <p:sldId id="3239" r:id="rId43"/>
    <p:sldId id="3240" r:id="rId44"/>
    <p:sldId id="3241" r:id="rId45"/>
    <p:sldId id="3242" r:id="rId46"/>
    <p:sldId id="3243" r:id="rId47"/>
    <p:sldId id="3244" r:id="rId48"/>
    <p:sldId id="3245" r:id="rId49"/>
    <p:sldId id="3246" r:id="rId50"/>
    <p:sldId id="2733" r:id="rId51"/>
    <p:sldId id="285" r:id="rId52"/>
    <p:sldId id="289" r:id="rId53"/>
    <p:sldId id="290" r:id="rId54"/>
    <p:sldId id="2740" r:id="rId55"/>
    <p:sldId id="2741" r:id="rId56"/>
    <p:sldId id="2739" r:id="rId57"/>
    <p:sldId id="2746" r:id="rId58"/>
    <p:sldId id="2744" r:id="rId59"/>
    <p:sldId id="2745" r:id="rId60"/>
    <p:sldId id="2735" r:id="rId61"/>
    <p:sldId id="273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6CF2C4-EDB2-4E81-ACF5-34C585A002FE}">
          <p14:sldIdLst/>
        </p14:section>
        <p14:section name="Untitled Section" id="{0A376BB5-A940-4865-9F88-E75B64F0CF0B}">
          <p14:sldIdLst>
            <p14:sldId id="2755"/>
            <p14:sldId id="2756"/>
            <p14:sldId id="2762"/>
            <p14:sldId id="265"/>
            <p14:sldId id="426"/>
            <p14:sldId id="2761"/>
            <p14:sldId id="2737"/>
            <p14:sldId id="281"/>
            <p14:sldId id="2802"/>
            <p14:sldId id="2815"/>
            <p14:sldId id="2814"/>
            <p14:sldId id="2813"/>
            <p14:sldId id="2812"/>
            <p14:sldId id="2811"/>
            <p14:sldId id="2810"/>
            <p14:sldId id="2809"/>
            <p14:sldId id="2808"/>
            <p14:sldId id="2807"/>
            <p14:sldId id="2806"/>
            <p14:sldId id="2805"/>
            <p14:sldId id="2804"/>
            <p14:sldId id="2796"/>
            <p14:sldId id="2797"/>
            <p14:sldId id="2798"/>
            <p14:sldId id="2799"/>
            <p14:sldId id="2800"/>
            <p14:sldId id="2801"/>
            <p14:sldId id="2732"/>
            <p14:sldId id="3247"/>
            <p14:sldId id="3231"/>
            <p14:sldId id="3232"/>
            <p14:sldId id="3233"/>
            <p14:sldId id="3234"/>
            <p14:sldId id="3235"/>
            <p14:sldId id="3236"/>
            <p14:sldId id="3237"/>
            <p14:sldId id="3238"/>
            <p14:sldId id="3239"/>
            <p14:sldId id="3240"/>
            <p14:sldId id="3241"/>
            <p14:sldId id="3242"/>
            <p14:sldId id="3243"/>
            <p14:sldId id="3244"/>
            <p14:sldId id="3245"/>
            <p14:sldId id="3246"/>
            <p14:sldId id="2733"/>
            <p14:sldId id="285"/>
            <p14:sldId id="289"/>
            <p14:sldId id="290"/>
            <p14:sldId id="2740"/>
            <p14:sldId id="2741"/>
            <p14:sldId id="2739"/>
            <p14:sldId id="2746"/>
            <p14:sldId id="2744"/>
            <p14:sldId id="2745"/>
            <p14:sldId id="2735"/>
            <p14:sldId id="2736"/>
          </p14:sldIdLst>
        </p14:section>
      </p14:sectionLst>
    </p:ext>
    <p:ext uri="{EFAFB233-063F-42B5-8137-9DF3F51BA10A}">
      <p15:sldGuideLst xmlns:p15="http://schemas.microsoft.com/office/powerpoint/2012/main">
        <p15:guide id="1" orient="horz" pos="414" userDrawn="1">
          <p15:clr>
            <a:srgbClr val="A4A3A4"/>
          </p15:clr>
        </p15:guide>
        <p15:guide id="2" pos="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6471"/>
    <a:srgbClr val="A40554"/>
    <a:srgbClr val="1FB9D5"/>
    <a:srgbClr val="FFA300"/>
    <a:srgbClr val="14B47E"/>
    <a:srgbClr val="9AC237"/>
    <a:srgbClr val="005271"/>
    <a:srgbClr val="E984A9"/>
    <a:srgbClr val="005A16"/>
    <a:srgbClr val="0074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18D53-CF58-4C5D-BEFB-F7300A7A3639}" v="50" dt="2023-07-13T08:26:22.045"/>
    <p1510:client id="{1E79F679-82D2-47A9-A957-F9A329BEC6B4}" v="1" dt="2023-07-13T08:28:29.149"/>
    <p1510:client id="{2DB498CD-3BB5-4878-9680-55D729B26FA4}" v="286" dt="2023-07-13T04:51:06.827"/>
    <p1510:client id="{788561D9-B46E-2E5E-EAF0-C714F83FF458}" v="19" dt="2023-07-13T08:25:15.3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72"/>
      </p:cViewPr>
      <p:guideLst>
        <p:guide orient="horz" pos="414"/>
        <p:guide pos="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rudula Venkataraju" userId="S::mrudula.venkataraju@aptos.com::b6f34246-a46d-4799-b32c-47c8193da90a" providerId="AD" clId="Web-{2DB498CD-3BB5-4878-9680-55D729B26FA4}"/>
    <pc:docChg chg="modSld">
      <pc:chgData name="Mrudula Venkataraju" userId="S::mrudula.venkataraju@aptos.com::b6f34246-a46d-4799-b32c-47c8193da90a" providerId="AD" clId="Web-{2DB498CD-3BB5-4878-9680-55D729B26FA4}" dt="2023-07-13T04:51:06.827" v="182" actId="14100"/>
      <pc:docMkLst>
        <pc:docMk/>
      </pc:docMkLst>
      <pc:sldChg chg="addSp delSp modSp">
        <pc:chgData name="Mrudula Venkataraju" userId="S::mrudula.venkataraju@aptos.com::b6f34246-a46d-4799-b32c-47c8193da90a" providerId="AD" clId="Web-{2DB498CD-3BB5-4878-9680-55D729B26FA4}" dt="2023-07-13T04:50:34.248" v="176" actId="20577"/>
        <pc:sldMkLst>
          <pc:docMk/>
          <pc:sldMk cId="3120517018" sldId="2802"/>
        </pc:sldMkLst>
        <pc:spChg chg="mod">
          <ac:chgData name="Mrudula Venkataraju" userId="S::mrudula.venkataraju@aptos.com::b6f34246-a46d-4799-b32c-47c8193da90a" providerId="AD" clId="Web-{2DB498CD-3BB5-4878-9680-55D729B26FA4}" dt="2023-07-13T04:24:33.491" v="17" actId="20577"/>
          <ac:spMkLst>
            <pc:docMk/>
            <pc:sldMk cId="3120517018" sldId="2802"/>
            <ac:spMk id="3" creationId="{43C910F7-B2DB-8493-938D-C059163AEE63}"/>
          </ac:spMkLst>
        </pc:spChg>
        <pc:spChg chg="add mod">
          <ac:chgData name="Mrudula Venkataraju" userId="S::mrudula.venkataraju@aptos.com::b6f34246-a46d-4799-b32c-47c8193da90a" providerId="AD" clId="Web-{2DB498CD-3BB5-4878-9680-55D729B26FA4}" dt="2023-07-13T04:50:34.248" v="176" actId="20577"/>
          <ac:spMkLst>
            <pc:docMk/>
            <pc:sldMk cId="3120517018" sldId="2802"/>
            <ac:spMk id="4" creationId="{2426EE60-9BC1-EE13-6937-90F850835525}"/>
          </ac:spMkLst>
        </pc:spChg>
        <pc:spChg chg="mod">
          <ac:chgData name="Mrudula Venkataraju" userId="S::mrudula.venkataraju@aptos.com::b6f34246-a46d-4799-b32c-47c8193da90a" providerId="AD" clId="Web-{2DB498CD-3BB5-4878-9680-55D729B26FA4}" dt="2023-07-13T04:23:12.472" v="0" actId="20577"/>
          <ac:spMkLst>
            <pc:docMk/>
            <pc:sldMk cId="3120517018" sldId="2802"/>
            <ac:spMk id="15" creationId="{8A555274-777D-7DBE-7E10-17DA0CF57595}"/>
          </ac:spMkLst>
        </pc:spChg>
        <pc:spChg chg="del mod">
          <ac:chgData name="Mrudula Venkataraju" userId="S::mrudula.venkataraju@aptos.com::b6f34246-a46d-4799-b32c-47c8193da90a" providerId="AD" clId="Web-{2DB498CD-3BB5-4878-9680-55D729B26FA4}" dt="2023-07-13T04:23:37.880" v="9"/>
          <ac:spMkLst>
            <pc:docMk/>
            <pc:sldMk cId="3120517018" sldId="2802"/>
            <ac:spMk id="16" creationId="{5EEDC04E-E91C-DF93-FFD3-79B5AC8A24CB}"/>
          </ac:spMkLst>
        </pc:spChg>
        <pc:grpChg chg="del">
          <ac:chgData name="Mrudula Venkataraju" userId="S::mrudula.venkataraju@aptos.com::b6f34246-a46d-4799-b32c-47c8193da90a" providerId="AD" clId="Web-{2DB498CD-3BB5-4878-9680-55D729B26FA4}" dt="2023-07-13T04:23:40.567" v="10"/>
          <ac:grpSpMkLst>
            <pc:docMk/>
            <pc:sldMk cId="3120517018" sldId="2802"/>
            <ac:grpSpMk id="6" creationId="{30E8CFF1-D71A-4ADB-D310-F38001CB4A8D}"/>
          </ac:grpSpMkLst>
        </pc:grpChg>
        <pc:picChg chg="mod">
          <ac:chgData name="Mrudula Venkataraju" userId="S::mrudula.venkataraju@aptos.com::b6f34246-a46d-4799-b32c-47c8193da90a" providerId="AD" clId="Web-{2DB498CD-3BB5-4878-9680-55D729B26FA4}" dt="2023-07-13T04:25:13.227" v="26" actId="14100"/>
          <ac:picMkLst>
            <pc:docMk/>
            <pc:sldMk cId="3120517018" sldId="2802"/>
            <ac:picMk id="2" creationId="{7CAF1723-FE5F-8BD4-23FB-9F2A182459E2}"/>
          </ac:picMkLst>
        </pc:picChg>
        <pc:picChg chg="mod">
          <ac:chgData name="Mrudula Venkataraju" userId="S::mrudula.venkataraju@aptos.com::b6f34246-a46d-4799-b32c-47c8193da90a" providerId="AD" clId="Web-{2DB498CD-3BB5-4878-9680-55D729B26FA4}" dt="2023-07-13T04:25:53.712" v="30" actId="14100"/>
          <ac:picMkLst>
            <pc:docMk/>
            <pc:sldMk cId="3120517018" sldId="2802"/>
            <ac:picMk id="5" creationId="{699D8D06-AF87-EAA4-251E-E09DD87D5027}"/>
          </ac:picMkLst>
        </pc:picChg>
      </pc:sldChg>
      <pc:sldChg chg="addSp delSp modSp">
        <pc:chgData name="Mrudula Venkataraju" userId="S::mrudula.venkataraju@aptos.com::b6f34246-a46d-4799-b32c-47c8193da90a" providerId="AD" clId="Web-{2DB498CD-3BB5-4878-9680-55D729B26FA4}" dt="2023-07-13T04:49:05.823" v="153" actId="20577"/>
        <pc:sldMkLst>
          <pc:docMk/>
          <pc:sldMk cId="1249401934" sldId="2804"/>
        </pc:sldMkLst>
        <pc:spChg chg="del mod">
          <ac:chgData name="Mrudula Venkataraju" userId="S::mrudula.venkataraju@aptos.com::b6f34246-a46d-4799-b32c-47c8193da90a" providerId="AD" clId="Web-{2DB498CD-3BB5-4878-9680-55D729B26FA4}" dt="2023-07-13T04:48:08.086" v="144"/>
          <ac:spMkLst>
            <pc:docMk/>
            <pc:sldMk cId="1249401934" sldId="2804"/>
            <ac:spMk id="15" creationId="{860CD463-8B1B-9D7C-DD12-59069A812317}"/>
          </ac:spMkLst>
        </pc:spChg>
        <pc:spChg chg="add mod">
          <ac:chgData name="Mrudula Venkataraju" userId="S::mrudula.venkataraju@aptos.com::b6f34246-a46d-4799-b32c-47c8193da90a" providerId="AD" clId="Web-{2DB498CD-3BB5-4878-9680-55D729B26FA4}" dt="2023-07-13T04:49:05.823" v="153" actId="20577"/>
          <ac:spMkLst>
            <pc:docMk/>
            <pc:sldMk cId="1249401934" sldId="2804"/>
            <ac:spMk id="17" creationId="{95C1541C-D4DF-E81F-2FE6-8A8D6748A005}"/>
          </ac:spMkLst>
        </pc:spChg>
        <pc:grpChg chg="del">
          <ac:chgData name="Mrudula Venkataraju" userId="S::mrudula.venkataraju@aptos.com::b6f34246-a46d-4799-b32c-47c8193da90a" providerId="AD" clId="Web-{2DB498CD-3BB5-4878-9680-55D729B26FA4}" dt="2023-07-13T04:48:10.040" v="145"/>
          <ac:grpSpMkLst>
            <pc:docMk/>
            <pc:sldMk cId="1249401934" sldId="2804"/>
            <ac:grpSpMk id="5" creationId="{66DA991B-6B21-5E1B-48FF-208A289B3C65}"/>
          </ac:grpSpMkLst>
        </pc:grpChg>
      </pc:sldChg>
      <pc:sldChg chg="addSp delSp modSp">
        <pc:chgData name="Mrudula Venkataraju" userId="S::mrudula.venkataraju@aptos.com::b6f34246-a46d-4799-b32c-47c8193da90a" providerId="AD" clId="Web-{2DB498CD-3BB5-4878-9680-55D729B26FA4}" dt="2023-07-13T04:48:52.182" v="151" actId="20577"/>
        <pc:sldMkLst>
          <pc:docMk/>
          <pc:sldMk cId="3643846754" sldId="2805"/>
        </pc:sldMkLst>
        <pc:spChg chg="del">
          <ac:chgData name="Mrudula Venkataraju" userId="S::mrudula.venkataraju@aptos.com::b6f34246-a46d-4799-b32c-47c8193da90a" providerId="AD" clId="Web-{2DB498CD-3BB5-4878-9680-55D729B26FA4}" dt="2023-07-13T04:46:05.020" v="128"/>
          <ac:spMkLst>
            <pc:docMk/>
            <pc:sldMk cId="3643846754" sldId="2805"/>
            <ac:spMk id="7" creationId="{8F22EF87-E4B1-A84A-AAE1-F88B2C180C48}"/>
          </ac:spMkLst>
        </pc:spChg>
        <pc:spChg chg="del">
          <ac:chgData name="Mrudula Venkataraju" userId="S::mrudula.venkataraju@aptos.com::b6f34246-a46d-4799-b32c-47c8193da90a" providerId="AD" clId="Web-{2DB498CD-3BB5-4878-9680-55D729B26FA4}" dt="2023-07-13T04:39:46.007" v="127"/>
          <ac:spMkLst>
            <pc:docMk/>
            <pc:sldMk cId="3643846754" sldId="2805"/>
            <ac:spMk id="15" creationId="{58AA8AFE-2F72-5E1B-4927-406ED9F274AB}"/>
          </ac:spMkLst>
        </pc:spChg>
        <pc:spChg chg="add mod">
          <ac:chgData name="Mrudula Venkataraju" userId="S::mrudula.venkataraju@aptos.com::b6f34246-a46d-4799-b32c-47c8193da90a" providerId="AD" clId="Web-{2DB498CD-3BB5-4878-9680-55D729B26FA4}" dt="2023-07-13T04:48:52.182" v="151" actId="20577"/>
          <ac:spMkLst>
            <pc:docMk/>
            <pc:sldMk cId="3643846754" sldId="2805"/>
            <ac:spMk id="17" creationId="{4BD72785-32C0-5145-EA93-FF3D0E1AF1FF}"/>
          </ac:spMkLst>
        </pc:spChg>
        <pc:grpChg chg="del">
          <ac:chgData name="Mrudula Venkataraju" userId="S::mrudula.venkataraju@aptos.com::b6f34246-a46d-4799-b32c-47c8193da90a" providerId="AD" clId="Web-{2DB498CD-3BB5-4878-9680-55D729B26FA4}" dt="2023-07-13T04:46:06.957" v="129"/>
          <ac:grpSpMkLst>
            <pc:docMk/>
            <pc:sldMk cId="3643846754" sldId="2805"/>
            <ac:grpSpMk id="5" creationId="{A77B8CDD-FF8E-FD23-27A7-BF76AF332AEA}"/>
          </ac:grpSpMkLst>
        </pc:grpChg>
      </pc:sldChg>
      <pc:sldChg chg="addSp delSp modSp">
        <pc:chgData name="Mrudula Venkataraju" userId="S::mrudula.venkataraju@aptos.com::b6f34246-a46d-4799-b32c-47c8193da90a" providerId="AD" clId="Web-{2DB498CD-3BB5-4878-9680-55D729B26FA4}" dt="2023-07-13T04:49:09.807" v="155" actId="20577"/>
        <pc:sldMkLst>
          <pc:docMk/>
          <pc:sldMk cId="1399351322" sldId="2806"/>
        </pc:sldMkLst>
        <pc:spChg chg="del">
          <ac:chgData name="Mrudula Venkataraju" userId="S::mrudula.venkataraju@aptos.com::b6f34246-a46d-4799-b32c-47c8193da90a" providerId="AD" clId="Web-{2DB498CD-3BB5-4878-9680-55D729B26FA4}" dt="2023-07-13T04:46:44.224" v="136"/>
          <ac:spMkLst>
            <pc:docMk/>
            <pc:sldMk cId="1399351322" sldId="2806"/>
            <ac:spMk id="6" creationId="{1E3B2085-31CB-19AC-3BE6-3BF612839841}"/>
          </ac:spMkLst>
        </pc:spChg>
        <pc:spChg chg="del">
          <ac:chgData name="Mrudula Venkataraju" userId="S::mrudula.venkataraju@aptos.com::b6f34246-a46d-4799-b32c-47c8193da90a" providerId="AD" clId="Web-{2DB498CD-3BB5-4878-9680-55D729B26FA4}" dt="2023-07-13T04:46:13.801" v="130"/>
          <ac:spMkLst>
            <pc:docMk/>
            <pc:sldMk cId="1399351322" sldId="2806"/>
            <ac:spMk id="7" creationId="{FCA40939-4A98-F97E-4295-DABB079575FC}"/>
          </ac:spMkLst>
        </pc:spChg>
        <pc:spChg chg="del topLvl">
          <ac:chgData name="Mrudula Venkataraju" userId="S::mrudula.venkataraju@aptos.com::b6f34246-a46d-4799-b32c-47c8193da90a" providerId="AD" clId="Web-{2DB498CD-3BB5-4878-9680-55D729B26FA4}" dt="2023-07-13T04:47:15.210" v="139"/>
          <ac:spMkLst>
            <pc:docMk/>
            <pc:sldMk cId="1399351322" sldId="2806"/>
            <ac:spMk id="8" creationId="{C4168F98-C11A-A2B9-A84F-7FE8DB4E92F5}"/>
          </ac:spMkLst>
        </pc:spChg>
        <pc:spChg chg="del topLvl">
          <ac:chgData name="Mrudula Venkataraju" userId="S::mrudula.venkataraju@aptos.com::b6f34246-a46d-4799-b32c-47c8193da90a" providerId="AD" clId="Web-{2DB498CD-3BB5-4878-9680-55D729B26FA4}" dt="2023-07-13T04:47:11.131" v="138"/>
          <ac:spMkLst>
            <pc:docMk/>
            <pc:sldMk cId="1399351322" sldId="2806"/>
            <ac:spMk id="9" creationId="{8B42D6C1-1140-FE3A-46ED-2658E43F7F3F}"/>
          </ac:spMkLst>
        </pc:spChg>
        <pc:spChg chg="del">
          <ac:chgData name="Mrudula Venkataraju" userId="S::mrudula.venkataraju@aptos.com::b6f34246-a46d-4799-b32c-47c8193da90a" providerId="AD" clId="Web-{2DB498CD-3BB5-4878-9680-55D729B26FA4}" dt="2023-07-13T04:46:35.521" v="134"/>
          <ac:spMkLst>
            <pc:docMk/>
            <pc:sldMk cId="1399351322" sldId="2806"/>
            <ac:spMk id="10" creationId="{F33CAAC1-BEA0-29BC-0540-59C79292A727}"/>
          </ac:spMkLst>
        </pc:spChg>
        <pc:spChg chg="del">
          <ac:chgData name="Mrudula Venkataraju" userId="S::mrudula.venkataraju@aptos.com::b6f34246-a46d-4799-b32c-47c8193da90a" providerId="AD" clId="Web-{2DB498CD-3BB5-4878-9680-55D729B26FA4}" dt="2023-07-13T04:39:35.053" v="126"/>
          <ac:spMkLst>
            <pc:docMk/>
            <pc:sldMk cId="1399351322" sldId="2806"/>
            <ac:spMk id="11" creationId="{FC5B83D7-9658-D8CB-444D-CAFF04A18447}"/>
          </ac:spMkLst>
        </pc:spChg>
        <pc:spChg chg="del">
          <ac:chgData name="Mrudula Venkataraju" userId="S::mrudula.venkataraju@aptos.com::b6f34246-a46d-4799-b32c-47c8193da90a" providerId="AD" clId="Web-{2DB498CD-3BB5-4878-9680-55D729B26FA4}" dt="2023-07-13T04:46:39.568" v="135"/>
          <ac:spMkLst>
            <pc:docMk/>
            <pc:sldMk cId="1399351322" sldId="2806"/>
            <ac:spMk id="12" creationId="{7CEFB9B9-55A5-1AE2-04DF-19AE66FE98BB}"/>
          </ac:spMkLst>
        </pc:spChg>
        <pc:spChg chg="del">
          <ac:chgData name="Mrudula Venkataraju" userId="S::mrudula.venkataraju@aptos.com::b6f34246-a46d-4799-b32c-47c8193da90a" providerId="AD" clId="Web-{2DB498CD-3BB5-4878-9680-55D729B26FA4}" dt="2023-07-13T04:46:21.942" v="132"/>
          <ac:spMkLst>
            <pc:docMk/>
            <pc:sldMk cId="1399351322" sldId="2806"/>
            <ac:spMk id="13" creationId="{84BBCA90-747A-9207-4E25-8CE799F9252A}"/>
          </ac:spMkLst>
        </pc:spChg>
        <pc:spChg chg="del">
          <ac:chgData name="Mrudula Venkataraju" userId="S::mrudula.venkataraju@aptos.com::b6f34246-a46d-4799-b32c-47c8193da90a" providerId="AD" clId="Web-{2DB498CD-3BB5-4878-9680-55D729B26FA4}" dt="2023-07-13T04:46:16.708" v="131"/>
          <ac:spMkLst>
            <pc:docMk/>
            <pc:sldMk cId="1399351322" sldId="2806"/>
            <ac:spMk id="14" creationId="{93D27766-573B-B8CC-15E7-3ED9EAA05BAB}"/>
          </ac:spMkLst>
        </pc:spChg>
        <pc:spChg chg="del">
          <ac:chgData name="Mrudula Venkataraju" userId="S::mrudula.venkataraju@aptos.com::b6f34246-a46d-4799-b32c-47c8193da90a" providerId="AD" clId="Web-{2DB498CD-3BB5-4878-9680-55D729B26FA4}" dt="2023-07-13T04:39:24.568" v="125"/>
          <ac:spMkLst>
            <pc:docMk/>
            <pc:sldMk cId="1399351322" sldId="2806"/>
            <ac:spMk id="15" creationId="{B8880338-0935-A99E-06E8-1C6BAE7C44A7}"/>
          </ac:spMkLst>
        </pc:spChg>
        <pc:spChg chg="add mod">
          <ac:chgData name="Mrudula Venkataraju" userId="S::mrudula.venkataraju@aptos.com::b6f34246-a46d-4799-b32c-47c8193da90a" providerId="AD" clId="Web-{2DB498CD-3BB5-4878-9680-55D729B26FA4}" dt="2023-07-13T04:49:09.807" v="155" actId="20577"/>
          <ac:spMkLst>
            <pc:docMk/>
            <pc:sldMk cId="1399351322" sldId="2806"/>
            <ac:spMk id="17" creationId="{E87981BD-5B3C-A93B-BDC9-2FBFE94F5320}"/>
          </ac:spMkLst>
        </pc:spChg>
        <pc:grpChg chg="del">
          <ac:chgData name="Mrudula Venkataraju" userId="S::mrudula.venkataraju@aptos.com::b6f34246-a46d-4799-b32c-47c8193da90a" providerId="AD" clId="Web-{2DB498CD-3BB5-4878-9680-55D729B26FA4}" dt="2023-07-13T04:47:11.131" v="138"/>
          <ac:grpSpMkLst>
            <pc:docMk/>
            <pc:sldMk cId="1399351322" sldId="2806"/>
            <ac:grpSpMk id="5" creationId="{5B04378C-868B-AF29-0BBD-6DD1F3912B65}"/>
          </ac:grpSpMkLst>
        </pc:grpChg>
      </pc:sldChg>
      <pc:sldChg chg="addSp delSp modSp">
        <pc:chgData name="Mrudula Venkataraju" userId="S::mrudula.venkataraju@aptos.com::b6f34246-a46d-4799-b32c-47c8193da90a" providerId="AD" clId="Web-{2DB498CD-3BB5-4878-9680-55D729B26FA4}" dt="2023-07-13T04:49:20.823" v="160" actId="20577"/>
        <pc:sldMkLst>
          <pc:docMk/>
          <pc:sldMk cId="511094474" sldId="2807"/>
        </pc:sldMkLst>
        <pc:spChg chg="del">
          <ac:chgData name="Mrudula Venkataraju" userId="S::mrudula.venkataraju@aptos.com::b6f34246-a46d-4799-b32c-47c8193da90a" providerId="AD" clId="Web-{2DB498CD-3BB5-4878-9680-55D729B26FA4}" dt="2023-07-13T04:38:30.457" v="116"/>
          <ac:spMkLst>
            <pc:docMk/>
            <pc:sldMk cId="511094474" sldId="2807"/>
            <ac:spMk id="6" creationId="{C7005DF2-1E0F-A405-DB81-16B0A35E4B9A}"/>
          </ac:spMkLst>
        </pc:spChg>
        <pc:spChg chg="del">
          <ac:chgData name="Mrudula Venkataraju" userId="S::mrudula.venkataraju@aptos.com::b6f34246-a46d-4799-b32c-47c8193da90a" providerId="AD" clId="Web-{2DB498CD-3BB5-4878-9680-55D729B26FA4}" dt="2023-07-13T04:38:35.660" v="117"/>
          <ac:spMkLst>
            <pc:docMk/>
            <pc:sldMk cId="511094474" sldId="2807"/>
            <ac:spMk id="13" creationId="{15BCE985-1FF1-1EC7-3642-D67607146D69}"/>
          </ac:spMkLst>
        </pc:spChg>
        <pc:spChg chg="del">
          <ac:chgData name="Mrudula Venkataraju" userId="S::mrudula.venkataraju@aptos.com::b6f34246-a46d-4799-b32c-47c8193da90a" providerId="AD" clId="Web-{2DB498CD-3BB5-4878-9680-55D729B26FA4}" dt="2023-07-13T04:38:26.551" v="115"/>
          <ac:spMkLst>
            <pc:docMk/>
            <pc:sldMk cId="511094474" sldId="2807"/>
            <ac:spMk id="14" creationId="{2860DD67-8775-8A9D-DFAC-5B3BE792DD08}"/>
          </ac:spMkLst>
        </pc:spChg>
        <pc:spChg chg="add mod">
          <ac:chgData name="Mrudula Venkataraju" userId="S::mrudula.venkataraju@aptos.com::b6f34246-a46d-4799-b32c-47c8193da90a" providerId="AD" clId="Web-{2DB498CD-3BB5-4878-9680-55D729B26FA4}" dt="2023-07-13T04:49:20.823" v="160" actId="20577"/>
          <ac:spMkLst>
            <pc:docMk/>
            <pc:sldMk cId="511094474" sldId="2807"/>
            <ac:spMk id="15" creationId="{BF75859D-D255-352B-07D2-1D88FED82E76}"/>
          </ac:spMkLst>
        </pc:spChg>
        <pc:grpChg chg="del">
          <ac:chgData name="Mrudula Venkataraju" userId="S::mrudula.venkataraju@aptos.com::b6f34246-a46d-4799-b32c-47c8193da90a" providerId="AD" clId="Web-{2DB498CD-3BB5-4878-9680-55D729B26FA4}" dt="2023-07-13T04:38:37.817" v="118"/>
          <ac:grpSpMkLst>
            <pc:docMk/>
            <pc:sldMk cId="511094474" sldId="2807"/>
            <ac:grpSpMk id="4" creationId="{8DAF308D-851C-1981-E13C-D022681E5EA9}"/>
          </ac:grpSpMkLst>
        </pc:grpChg>
      </pc:sldChg>
      <pc:sldChg chg="addSp delSp modSp">
        <pc:chgData name="Mrudula Venkataraju" userId="S::mrudula.venkataraju@aptos.com::b6f34246-a46d-4799-b32c-47c8193da90a" providerId="AD" clId="Web-{2DB498CD-3BB5-4878-9680-55D729B26FA4}" dt="2023-07-13T04:49:26.105" v="162" actId="20577"/>
        <pc:sldMkLst>
          <pc:docMk/>
          <pc:sldMk cId="229201167" sldId="2808"/>
        </pc:sldMkLst>
        <pc:spChg chg="del">
          <ac:chgData name="Mrudula Venkataraju" userId="S::mrudula.venkataraju@aptos.com::b6f34246-a46d-4799-b32c-47c8193da90a" providerId="AD" clId="Web-{2DB498CD-3BB5-4878-9680-55D729B26FA4}" dt="2023-07-13T04:37:13.033" v="103"/>
          <ac:spMkLst>
            <pc:docMk/>
            <pc:sldMk cId="229201167" sldId="2808"/>
            <ac:spMk id="7" creationId="{2B28688F-8464-05C2-24B7-5A0272F39E39}"/>
          </ac:spMkLst>
        </pc:spChg>
        <pc:spChg chg="del">
          <ac:chgData name="Mrudula Venkataraju" userId="S::mrudula.venkataraju@aptos.com::b6f34246-a46d-4799-b32c-47c8193da90a" providerId="AD" clId="Web-{2DB498CD-3BB5-4878-9680-55D729B26FA4}" dt="2023-07-13T04:37:30.643" v="106"/>
          <ac:spMkLst>
            <pc:docMk/>
            <pc:sldMk cId="229201167" sldId="2808"/>
            <ac:spMk id="13" creationId="{9169C82B-FCF6-2840-5FB1-C5CBD245C783}"/>
          </ac:spMkLst>
        </pc:spChg>
        <pc:spChg chg="del mod">
          <ac:chgData name="Mrudula Venkataraju" userId="S::mrudula.venkataraju@aptos.com::b6f34246-a46d-4799-b32c-47c8193da90a" providerId="AD" clId="Web-{2DB498CD-3BB5-4878-9680-55D729B26FA4}" dt="2023-07-13T04:37:23.924" v="105"/>
          <ac:spMkLst>
            <pc:docMk/>
            <pc:sldMk cId="229201167" sldId="2808"/>
            <ac:spMk id="14" creationId="{22219411-462C-9A5D-38CB-D242F082A842}"/>
          </ac:spMkLst>
        </pc:spChg>
        <pc:spChg chg="del">
          <ac:chgData name="Mrudula Venkataraju" userId="S::mrudula.venkataraju@aptos.com::b6f34246-a46d-4799-b32c-47c8193da90a" providerId="AD" clId="Web-{2DB498CD-3BB5-4878-9680-55D729B26FA4}" dt="2023-07-13T04:37:08.064" v="102"/>
          <ac:spMkLst>
            <pc:docMk/>
            <pc:sldMk cId="229201167" sldId="2808"/>
            <ac:spMk id="15" creationId="{A4CA79FA-893B-D708-9D37-019B358A317F}"/>
          </ac:spMkLst>
        </pc:spChg>
        <pc:spChg chg="add mod">
          <ac:chgData name="Mrudula Venkataraju" userId="S::mrudula.venkataraju@aptos.com::b6f34246-a46d-4799-b32c-47c8193da90a" providerId="AD" clId="Web-{2DB498CD-3BB5-4878-9680-55D729B26FA4}" dt="2023-07-13T04:49:26.105" v="162" actId="20577"/>
          <ac:spMkLst>
            <pc:docMk/>
            <pc:sldMk cId="229201167" sldId="2808"/>
            <ac:spMk id="16" creationId="{92B8BDFB-17B0-9489-6263-F0216A4A9FE1}"/>
          </ac:spMkLst>
        </pc:spChg>
        <pc:grpChg chg="del">
          <ac:chgData name="Mrudula Venkataraju" userId="S::mrudula.venkataraju@aptos.com::b6f34246-a46d-4799-b32c-47c8193da90a" providerId="AD" clId="Web-{2DB498CD-3BB5-4878-9680-55D729B26FA4}" dt="2023-07-13T04:37:37.893" v="107"/>
          <ac:grpSpMkLst>
            <pc:docMk/>
            <pc:sldMk cId="229201167" sldId="2808"/>
            <ac:grpSpMk id="5" creationId="{4DD857A2-3E5A-5525-AEB7-3C6EAE4F84D2}"/>
          </ac:grpSpMkLst>
        </pc:grpChg>
      </pc:sldChg>
      <pc:sldChg chg="addSp delSp modSp">
        <pc:chgData name="Mrudula Venkataraju" userId="S::mrudula.venkataraju@aptos.com::b6f34246-a46d-4799-b32c-47c8193da90a" providerId="AD" clId="Web-{2DB498CD-3BB5-4878-9680-55D729B26FA4}" dt="2023-07-13T04:49:38.246" v="166" actId="20577"/>
        <pc:sldMkLst>
          <pc:docMk/>
          <pc:sldMk cId="638048543" sldId="2809"/>
        </pc:sldMkLst>
        <pc:spChg chg="add mod">
          <ac:chgData name="Mrudula Venkataraju" userId="S::mrudula.venkataraju@aptos.com::b6f34246-a46d-4799-b32c-47c8193da90a" providerId="AD" clId="Web-{2DB498CD-3BB5-4878-9680-55D729B26FA4}" dt="2023-07-13T04:49:38.246" v="166" actId="20577"/>
          <ac:spMkLst>
            <pc:docMk/>
            <pc:sldMk cId="638048543" sldId="2809"/>
            <ac:spMk id="3" creationId="{EF42B80C-8EEB-B5F9-8FD8-9AB6A09A6A40}"/>
          </ac:spMkLst>
        </pc:spChg>
        <pc:spChg chg="del">
          <ac:chgData name="Mrudula Venkataraju" userId="S::mrudula.venkataraju@aptos.com::b6f34246-a46d-4799-b32c-47c8193da90a" providerId="AD" clId="Web-{2DB498CD-3BB5-4878-9680-55D729B26FA4}" dt="2023-07-13T04:36:10.234" v="95"/>
          <ac:spMkLst>
            <pc:docMk/>
            <pc:sldMk cId="638048543" sldId="2809"/>
            <ac:spMk id="10" creationId="{F6C824BB-DF96-E1E8-D4B4-76C58B725AAB}"/>
          </ac:spMkLst>
        </pc:spChg>
        <pc:spChg chg="del">
          <ac:chgData name="Mrudula Venkataraju" userId="S::mrudula.venkataraju@aptos.com::b6f34246-a46d-4799-b32c-47c8193da90a" providerId="AD" clId="Web-{2DB498CD-3BB5-4878-9680-55D729B26FA4}" dt="2023-07-13T04:36:16.124" v="96"/>
          <ac:spMkLst>
            <pc:docMk/>
            <pc:sldMk cId="638048543" sldId="2809"/>
            <ac:spMk id="13" creationId="{98495322-DD49-EA8B-7F4A-CF7AB72D2BF3}"/>
          </ac:spMkLst>
        </pc:spChg>
        <pc:spChg chg="del">
          <ac:chgData name="Mrudula Venkataraju" userId="S::mrudula.venkataraju@aptos.com::b6f34246-a46d-4799-b32c-47c8193da90a" providerId="AD" clId="Web-{2DB498CD-3BB5-4878-9680-55D729B26FA4}" dt="2023-07-13T04:36:03.405" v="93"/>
          <ac:spMkLst>
            <pc:docMk/>
            <pc:sldMk cId="638048543" sldId="2809"/>
            <ac:spMk id="16" creationId="{8985B26D-5621-DEF2-1A19-D5D3CD4EF1E2}"/>
          </ac:spMkLst>
        </pc:spChg>
        <pc:spChg chg="add del mod">
          <ac:chgData name="Mrudula Venkataraju" userId="S::mrudula.venkataraju@aptos.com::b6f34246-a46d-4799-b32c-47c8193da90a" providerId="AD" clId="Web-{2DB498CD-3BB5-4878-9680-55D729B26FA4}" dt="2023-07-13T04:36:31.219" v="98"/>
          <ac:spMkLst>
            <pc:docMk/>
            <pc:sldMk cId="638048543" sldId="2809"/>
            <ac:spMk id="17" creationId="{D5A6F2F6-EFCA-8C9D-15A7-E250F2EA489F}"/>
          </ac:spMkLst>
        </pc:spChg>
        <pc:spChg chg="del">
          <ac:chgData name="Mrudula Venkataraju" userId="S::mrudula.venkataraju@aptos.com::b6f34246-a46d-4799-b32c-47c8193da90a" providerId="AD" clId="Web-{2DB498CD-3BB5-4878-9680-55D729B26FA4}" dt="2023-07-13T04:36:06.749" v="94"/>
          <ac:spMkLst>
            <pc:docMk/>
            <pc:sldMk cId="638048543" sldId="2809"/>
            <ac:spMk id="18" creationId="{7CF66587-7DF7-804B-E102-7110AA739A68}"/>
          </ac:spMkLst>
        </pc:spChg>
        <pc:spChg chg="del">
          <ac:chgData name="Mrudula Venkataraju" userId="S::mrudula.venkataraju@aptos.com::b6f34246-a46d-4799-b32c-47c8193da90a" providerId="AD" clId="Web-{2DB498CD-3BB5-4878-9680-55D729B26FA4}" dt="2023-07-13T04:36:53.016" v="101"/>
          <ac:spMkLst>
            <pc:docMk/>
            <pc:sldMk cId="638048543" sldId="2809"/>
            <ac:spMk id="19" creationId="{4D6A3236-C6CD-7E6D-3AC4-4E91BA254D29}"/>
          </ac:spMkLst>
        </pc:spChg>
        <pc:grpChg chg="del">
          <ac:chgData name="Mrudula Venkataraju" userId="S::mrudula.venkataraju@aptos.com::b6f34246-a46d-4799-b32c-47c8193da90a" providerId="AD" clId="Web-{2DB498CD-3BB5-4878-9680-55D729B26FA4}" dt="2023-07-13T04:36:35.828" v="99"/>
          <ac:grpSpMkLst>
            <pc:docMk/>
            <pc:sldMk cId="638048543" sldId="2809"/>
            <ac:grpSpMk id="8" creationId="{847F3C38-0EA8-D7D2-52A3-892F5CA47441}"/>
          </ac:grpSpMkLst>
        </pc:grpChg>
      </pc:sldChg>
      <pc:sldChg chg="addSp delSp modSp">
        <pc:chgData name="Mrudula Venkataraju" userId="S::mrudula.venkataraju@aptos.com::b6f34246-a46d-4799-b32c-47c8193da90a" providerId="AD" clId="Web-{2DB498CD-3BB5-4878-9680-55D729B26FA4}" dt="2023-07-13T04:51:06.827" v="182" actId="14100"/>
        <pc:sldMkLst>
          <pc:docMk/>
          <pc:sldMk cId="4232288745" sldId="2810"/>
        </pc:sldMkLst>
        <pc:spChg chg="add mod">
          <ac:chgData name="Mrudula Venkataraju" userId="S::mrudula.venkataraju@aptos.com::b6f34246-a46d-4799-b32c-47c8193da90a" providerId="AD" clId="Web-{2DB498CD-3BB5-4878-9680-55D729B26FA4}" dt="2023-07-13T04:49:59.137" v="167" actId="20577"/>
          <ac:spMkLst>
            <pc:docMk/>
            <pc:sldMk cId="4232288745" sldId="2810"/>
            <ac:spMk id="3" creationId="{BA143222-DB27-FCC4-5552-13796B830DE4}"/>
          </ac:spMkLst>
        </pc:spChg>
        <pc:spChg chg="mod">
          <ac:chgData name="Mrudula Venkataraju" userId="S::mrudula.venkataraju@aptos.com::b6f34246-a46d-4799-b32c-47c8193da90a" providerId="AD" clId="Web-{2DB498CD-3BB5-4878-9680-55D729B26FA4}" dt="2023-07-13T04:51:05.217" v="181" actId="1076"/>
          <ac:spMkLst>
            <pc:docMk/>
            <pc:sldMk cId="4232288745" sldId="2810"/>
            <ac:spMk id="7" creationId="{9DCB3D7F-F174-9D46-7B20-139A50F56F2C}"/>
          </ac:spMkLst>
        </pc:spChg>
        <pc:spChg chg="del">
          <ac:chgData name="Mrudula Venkataraju" userId="S::mrudula.venkataraju@aptos.com::b6f34246-a46d-4799-b32c-47c8193da90a" providerId="AD" clId="Web-{2DB498CD-3BB5-4878-9680-55D729B26FA4}" dt="2023-07-13T04:33:57.995" v="90"/>
          <ac:spMkLst>
            <pc:docMk/>
            <pc:sldMk cId="4232288745" sldId="2810"/>
            <ac:spMk id="8" creationId="{975DB2BE-8450-EAD9-59E8-0CFDBB552CF7}"/>
          </ac:spMkLst>
        </pc:spChg>
        <pc:spChg chg="del">
          <ac:chgData name="Mrudula Venkataraju" userId="S::mrudula.venkataraju@aptos.com::b6f34246-a46d-4799-b32c-47c8193da90a" providerId="AD" clId="Web-{2DB498CD-3BB5-4878-9680-55D729B26FA4}" dt="2023-07-13T04:33:09.227" v="83"/>
          <ac:spMkLst>
            <pc:docMk/>
            <pc:sldMk cId="4232288745" sldId="2810"/>
            <ac:spMk id="11" creationId="{F7D79204-9585-0CC4-CD04-3DE51956BDDB}"/>
          </ac:spMkLst>
        </pc:spChg>
        <pc:spChg chg="del">
          <ac:chgData name="Mrudula Venkataraju" userId="S::mrudula.venkataraju@aptos.com::b6f34246-a46d-4799-b32c-47c8193da90a" providerId="AD" clId="Web-{2DB498CD-3BB5-4878-9680-55D729B26FA4}" dt="2023-07-13T04:33:25.369" v="86"/>
          <ac:spMkLst>
            <pc:docMk/>
            <pc:sldMk cId="4232288745" sldId="2810"/>
            <ac:spMk id="14" creationId="{79839076-4F33-5DED-8299-0D4CEEB08DD2}"/>
          </ac:spMkLst>
        </pc:spChg>
        <pc:spChg chg="del">
          <ac:chgData name="Mrudula Venkataraju" userId="S::mrudula.venkataraju@aptos.com::b6f34246-a46d-4799-b32c-47c8193da90a" providerId="AD" clId="Web-{2DB498CD-3BB5-4878-9680-55D729B26FA4}" dt="2023-07-13T04:33:31.525" v="87"/>
          <ac:spMkLst>
            <pc:docMk/>
            <pc:sldMk cId="4232288745" sldId="2810"/>
            <ac:spMk id="16" creationId="{1BD211C8-2223-80E4-73A9-3FD3A78E1540}"/>
          </ac:spMkLst>
        </pc:spChg>
        <pc:spChg chg="del">
          <ac:chgData name="Mrudula Venkataraju" userId="S::mrudula.venkataraju@aptos.com::b6f34246-a46d-4799-b32c-47c8193da90a" providerId="AD" clId="Web-{2DB498CD-3BB5-4878-9680-55D729B26FA4}" dt="2023-07-13T04:33:20.650" v="85"/>
          <ac:spMkLst>
            <pc:docMk/>
            <pc:sldMk cId="4232288745" sldId="2810"/>
            <ac:spMk id="17" creationId="{2A22C94C-3535-9387-D46C-A711083BD9AF}"/>
          </ac:spMkLst>
        </pc:spChg>
        <pc:spChg chg="del">
          <ac:chgData name="Mrudula Venkataraju" userId="S::mrudula.venkataraju@aptos.com::b6f34246-a46d-4799-b32c-47c8193da90a" providerId="AD" clId="Web-{2DB498CD-3BB5-4878-9680-55D729B26FA4}" dt="2023-07-13T04:33:12.587" v="84"/>
          <ac:spMkLst>
            <pc:docMk/>
            <pc:sldMk cId="4232288745" sldId="2810"/>
            <ac:spMk id="18" creationId="{5332A3D5-15CB-8799-3591-CCCBBFA7B315}"/>
          </ac:spMkLst>
        </pc:spChg>
        <pc:spChg chg="del">
          <ac:chgData name="Mrudula Venkataraju" userId="S::mrudula.venkataraju@aptos.com::b6f34246-a46d-4799-b32c-47c8193da90a" providerId="AD" clId="Web-{2DB498CD-3BB5-4878-9680-55D729B26FA4}" dt="2023-07-13T04:33:03.915" v="82"/>
          <ac:spMkLst>
            <pc:docMk/>
            <pc:sldMk cId="4232288745" sldId="2810"/>
            <ac:spMk id="19" creationId="{8A248537-7864-66F5-6724-D7CE3FC75924}"/>
          </ac:spMkLst>
        </pc:spChg>
        <pc:grpChg chg="del">
          <ac:chgData name="Mrudula Venkataraju" userId="S::mrudula.venkataraju@aptos.com::b6f34246-a46d-4799-b32c-47c8193da90a" providerId="AD" clId="Web-{2DB498CD-3BB5-4878-9680-55D729B26FA4}" dt="2023-07-13T04:33:34.291" v="88"/>
          <ac:grpSpMkLst>
            <pc:docMk/>
            <pc:sldMk cId="4232288745" sldId="2810"/>
            <ac:grpSpMk id="9" creationId="{85EA084B-7F01-BD0B-D953-2553D205C64B}"/>
          </ac:grpSpMkLst>
        </pc:grpChg>
        <pc:picChg chg="mod">
          <ac:chgData name="Mrudula Venkataraju" userId="S::mrudula.venkataraju@aptos.com::b6f34246-a46d-4799-b32c-47c8193da90a" providerId="AD" clId="Web-{2DB498CD-3BB5-4878-9680-55D729B26FA4}" dt="2023-07-13T04:50:57.670" v="180" actId="14100"/>
          <ac:picMkLst>
            <pc:docMk/>
            <pc:sldMk cId="4232288745" sldId="2810"/>
            <ac:picMk id="5" creationId="{4FBC4E97-D6FB-B8F4-B21B-C2D91D60DBBF}"/>
          </ac:picMkLst>
        </pc:picChg>
        <pc:picChg chg="mod">
          <ac:chgData name="Mrudula Venkataraju" userId="S::mrudula.venkataraju@aptos.com::b6f34246-a46d-4799-b32c-47c8193da90a" providerId="AD" clId="Web-{2DB498CD-3BB5-4878-9680-55D729B26FA4}" dt="2023-07-13T04:51:06.827" v="182" actId="14100"/>
          <ac:picMkLst>
            <pc:docMk/>
            <pc:sldMk cId="4232288745" sldId="2810"/>
            <ac:picMk id="6" creationId="{E439F02D-3F7A-2053-748F-567645090950}"/>
          </ac:picMkLst>
        </pc:picChg>
      </pc:sldChg>
      <pc:sldChg chg="addSp delSp modSp">
        <pc:chgData name="Mrudula Venkataraju" userId="S::mrudula.venkataraju@aptos.com::b6f34246-a46d-4799-b32c-47c8193da90a" providerId="AD" clId="Web-{2DB498CD-3BB5-4878-9680-55D729B26FA4}" dt="2023-07-13T04:50:50.904" v="179" actId="14100"/>
        <pc:sldMkLst>
          <pc:docMk/>
          <pc:sldMk cId="2763208523" sldId="2811"/>
        </pc:sldMkLst>
        <pc:spChg chg="add mod">
          <ac:chgData name="Mrudula Venkataraju" userId="S::mrudula.venkataraju@aptos.com::b6f34246-a46d-4799-b32c-47c8193da90a" providerId="AD" clId="Web-{2DB498CD-3BB5-4878-9680-55D729B26FA4}" dt="2023-07-13T04:50:07.872" v="168" actId="20577"/>
          <ac:spMkLst>
            <pc:docMk/>
            <pc:sldMk cId="2763208523" sldId="2811"/>
            <ac:spMk id="3" creationId="{E826C329-0DE0-71EF-28AA-82A90469D7FC}"/>
          </ac:spMkLst>
        </pc:spChg>
        <pc:spChg chg="del">
          <ac:chgData name="Mrudula Venkataraju" userId="S::mrudula.venkataraju@aptos.com::b6f34246-a46d-4799-b32c-47c8193da90a" providerId="AD" clId="Web-{2DB498CD-3BB5-4878-9680-55D729B26FA4}" dt="2023-07-13T04:50:43.670" v="177"/>
          <ac:spMkLst>
            <pc:docMk/>
            <pc:sldMk cId="2763208523" sldId="2811"/>
            <ac:spMk id="8" creationId="{9A08ECD6-496E-7611-F999-C5FA164AE013}"/>
          </ac:spMkLst>
        </pc:spChg>
        <pc:spChg chg="del">
          <ac:chgData name="Mrudula Venkataraju" userId="S::mrudula.venkataraju@aptos.com::b6f34246-a46d-4799-b32c-47c8193da90a" providerId="AD" clId="Web-{2DB498CD-3BB5-4878-9680-55D729B26FA4}" dt="2023-07-13T04:32:29.382" v="77"/>
          <ac:spMkLst>
            <pc:docMk/>
            <pc:sldMk cId="2763208523" sldId="2811"/>
            <ac:spMk id="11" creationId="{8B5F682C-5A14-538B-D491-1ACFCA89D9C1}"/>
          </ac:spMkLst>
        </pc:spChg>
        <pc:spChg chg="del">
          <ac:chgData name="Mrudula Venkataraju" userId="S::mrudula.venkataraju@aptos.com::b6f34246-a46d-4799-b32c-47c8193da90a" providerId="AD" clId="Web-{2DB498CD-3BB5-4878-9680-55D729B26FA4}" dt="2023-07-13T04:32:35.945" v="78"/>
          <ac:spMkLst>
            <pc:docMk/>
            <pc:sldMk cId="2763208523" sldId="2811"/>
            <ac:spMk id="14" creationId="{1CA7DA4E-D9DF-DA6F-899E-BCD99B5462F6}"/>
          </ac:spMkLst>
        </pc:spChg>
        <pc:spChg chg="del">
          <ac:chgData name="Mrudula Venkataraju" userId="S::mrudula.venkataraju@aptos.com::b6f34246-a46d-4799-b32c-47c8193da90a" providerId="AD" clId="Web-{2DB498CD-3BB5-4878-9680-55D729B26FA4}" dt="2023-07-13T04:32:40.586" v="79"/>
          <ac:spMkLst>
            <pc:docMk/>
            <pc:sldMk cId="2763208523" sldId="2811"/>
            <ac:spMk id="16" creationId="{A0F8E3FF-658C-2F63-E991-9038C3902477}"/>
          </ac:spMkLst>
        </pc:spChg>
        <pc:spChg chg="del">
          <ac:chgData name="Mrudula Venkataraju" userId="S::mrudula.venkataraju@aptos.com::b6f34246-a46d-4799-b32c-47c8193da90a" providerId="AD" clId="Web-{2DB498CD-3BB5-4878-9680-55D729B26FA4}" dt="2023-07-13T04:32:26.585" v="76"/>
          <ac:spMkLst>
            <pc:docMk/>
            <pc:sldMk cId="2763208523" sldId="2811"/>
            <ac:spMk id="17" creationId="{BE154D1D-19F0-C3BA-E7F8-C9C51F8C0520}"/>
          </ac:spMkLst>
        </pc:spChg>
        <pc:spChg chg="del">
          <ac:chgData name="Mrudula Venkataraju" userId="S::mrudula.venkataraju@aptos.com::b6f34246-a46d-4799-b32c-47c8193da90a" providerId="AD" clId="Web-{2DB498CD-3BB5-4878-9680-55D729B26FA4}" dt="2023-07-13T04:32:23.507" v="75"/>
          <ac:spMkLst>
            <pc:docMk/>
            <pc:sldMk cId="2763208523" sldId="2811"/>
            <ac:spMk id="18" creationId="{37ABEAF7-39D0-D652-C7C0-D31C7CF27E26}"/>
          </ac:spMkLst>
        </pc:spChg>
        <pc:spChg chg="del mod">
          <ac:chgData name="Mrudula Venkataraju" userId="S::mrudula.venkataraju@aptos.com::b6f34246-a46d-4799-b32c-47c8193da90a" providerId="AD" clId="Web-{2DB498CD-3BB5-4878-9680-55D729B26FA4}" dt="2023-07-13T04:32:20.773" v="74"/>
          <ac:spMkLst>
            <pc:docMk/>
            <pc:sldMk cId="2763208523" sldId="2811"/>
            <ac:spMk id="19" creationId="{6F61A95A-9083-49D8-13DD-3BE053C70601}"/>
          </ac:spMkLst>
        </pc:spChg>
        <pc:grpChg chg="del">
          <ac:chgData name="Mrudula Venkataraju" userId="S::mrudula.venkataraju@aptos.com::b6f34246-a46d-4799-b32c-47c8193da90a" providerId="AD" clId="Web-{2DB498CD-3BB5-4878-9680-55D729B26FA4}" dt="2023-07-13T04:32:45.555" v="80"/>
          <ac:grpSpMkLst>
            <pc:docMk/>
            <pc:sldMk cId="2763208523" sldId="2811"/>
            <ac:grpSpMk id="9" creationId="{7AAB736F-19C6-EA68-00F2-7EDA0BD2B3AB}"/>
          </ac:grpSpMkLst>
        </pc:grpChg>
        <pc:picChg chg="mod">
          <ac:chgData name="Mrudula Venkataraju" userId="S::mrudula.venkataraju@aptos.com::b6f34246-a46d-4799-b32c-47c8193da90a" providerId="AD" clId="Web-{2DB498CD-3BB5-4878-9680-55D729B26FA4}" dt="2023-07-13T04:50:48.061" v="178" actId="14100"/>
          <ac:picMkLst>
            <pc:docMk/>
            <pc:sldMk cId="2763208523" sldId="2811"/>
            <ac:picMk id="5" creationId="{08CBC5EB-C4D8-FCBB-1DF1-D27483A3FF42}"/>
          </ac:picMkLst>
        </pc:picChg>
        <pc:picChg chg="mod">
          <ac:chgData name="Mrudula Venkataraju" userId="S::mrudula.venkataraju@aptos.com::b6f34246-a46d-4799-b32c-47c8193da90a" providerId="AD" clId="Web-{2DB498CD-3BB5-4878-9680-55D729B26FA4}" dt="2023-07-13T04:50:50.904" v="179" actId="14100"/>
          <ac:picMkLst>
            <pc:docMk/>
            <pc:sldMk cId="2763208523" sldId="2811"/>
            <ac:picMk id="6" creationId="{AB96D0F9-D625-7064-BC1B-0293A516B595}"/>
          </ac:picMkLst>
        </pc:picChg>
      </pc:sldChg>
      <pc:sldChg chg="addSp delSp modSp">
        <pc:chgData name="Mrudula Venkataraju" userId="S::mrudula.venkataraju@aptos.com::b6f34246-a46d-4799-b32c-47c8193da90a" providerId="AD" clId="Web-{2DB498CD-3BB5-4878-9680-55D729B26FA4}" dt="2023-07-13T04:50:12.450" v="169" actId="20577"/>
        <pc:sldMkLst>
          <pc:docMk/>
          <pc:sldMk cId="4087364897" sldId="2812"/>
        </pc:sldMkLst>
        <pc:spChg chg="add mod">
          <ac:chgData name="Mrudula Venkataraju" userId="S::mrudula.venkataraju@aptos.com::b6f34246-a46d-4799-b32c-47c8193da90a" providerId="AD" clId="Web-{2DB498CD-3BB5-4878-9680-55D729B26FA4}" dt="2023-07-13T04:50:12.450" v="169" actId="20577"/>
          <ac:spMkLst>
            <pc:docMk/>
            <pc:sldMk cId="4087364897" sldId="2812"/>
            <ac:spMk id="3" creationId="{403D3DDD-55F4-0D36-7818-6989BDF25301}"/>
          </ac:spMkLst>
        </pc:spChg>
        <pc:spChg chg="del">
          <ac:chgData name="Mrudula Venkataraju" userId="S::mrudula.venkataraju@aptos.com::b6f34246-a46d-4799-b32c-47c8193da90a" providerId="AD" clId="Web-{2DB498CD-3BB5-4878-9680-55D729B26FA4}" dt="2023-07-13T04:32:08.506" v="72"/>
          <ac:spMkLst>
            <pc:docMk/>
            <pc:sldMk cId="4087364897" sldId="2812"/>
            <ac:spMk id="8" creationId="{AC37F7DC-51BA-AAC9-6FBE-2293F24AD6E7}"/>
          </ac:spMkLst>
        </pc:spChg>
        <pc:spChg chg="del">
          <ac:chgData name="Mrudula Venkataraju" userId="S::mrudula.venkataraju@aptos.com::b6f34246-a46d-4799-b32c-47c8193da90a" providerId="AD" clId="Web-{2DB498CD-3BB5-4878-9680-55D729B26FA4}" dt="2023-07-13T04:31:12.145" v="69"/>
          <ac:spMkLst>
            <pc:docMk/>
            <pc:sldMk cId="4087364897" sldId="2812"/>
            <ac:spMk id="15" creationId="{41CC5CE3-4D7C-8DC1-E110-867DDD1A966D}"/>
          </ac:spMkLst>
        </pc:spChg>
        <pc:spChg chg="del">
          <ac:chgData name="Mrudula Venkataraju" userId="S::mrudula.venkataraju@aptos.com::b6f34246-a46d-4799-b32c-47c8193da90a" providerId="AD" clId="Web-{2DB498CD-3BB5-4878-9680-55D729B26FA4}" dt="2023-07-13T04:31:04.723" v="68"/>
          <ac:spMkLst>
            <pc:docMk/>
            <pc:sldMk cId="4087364897" sldId="2812"/>
            <ac:spMk id="18" creationId="{5E22D91F-1306-1B0B-6026-FBD424263992}"/>
          </ac:spMkLst>
        </pc:spChg>
        <pc:spChg chg="del">
          <ac:chgData name="Mrudula Venkataraju" userId="S::mrudula.venkataraju@aptos.com::b6f34246-a46d-4799-b32c-47c8193da90a" providerId="AD" clId="Web-{2DB498CD-3BB5-4878-9680-55D729B26FA4}" dt="2023-07-13T04:31:00.957" v="67"/>
          <ac:spMkLst>
            <pc:docMk/>
            <pc:sldMk cId="4087364897" sldId="2812"/>
            <ac:spMk id="19" creationId="{5419B8E5-BDDD-7771-1102-323B1B0E30D9}"/>
          </ac:spMkLst>
        </pc:spChg>
        <pc:grpChg chg="del">
          <ac:chgData name="Mrudula Venkataraju" userId="S::mrudula.venkataraju@aptos.com::b6f34246-a46d-4799-b32c-47c8193da90a" providerId="AD" clId="Web-{2DB498CD-3BB5-4878-9680-55D729B26FA4}" dt="2023-07-13T04:31:18.083" v="70"/>
          <ac:grpSpMkLst>
            <pc:docMk/>
            <pc:sldMk cId="4087364897" sldId="2812"/>
            <ac:grpSpMk id="9" creationId="{6D34937A-A98E-F137-CDE1-9038290EADD5}"/>
          </ac:grpSpMkLst>
        </pc:grpChg>
      </pc:sldChg>
      <pc:sldChg chg="addSp delSp modSp">
        <pc:chgData name="Mrudula Venkataraju" userId="S::mrudula.venkataraju@aptos.com::b6f34246-a46d-4799-b32c-47c8193da90a" providerId="AD" clId="Web-{2DB498CD-3BB5-4878-9680-55D729B26FA4}" dt="2023-07-13T04:50:17.966" v="170" actId="20577"/>
        <pc:sldMkLst>
          <pc:docMk/>
          <pc:sldMk cId="4148188834" sldId="2813"/>
        </pc:sldMkLst>
        <pc:spChg chg="add mod">
          <ac:chgData name="Mrudula Venkataraju" userId="S::mrudula.venkataraju@aptos.com::b6f34246-a46d-4799-b32c-47c8193da90a" providerId="AD" clId="Web-{2DB498CD-3BB5-4878-9680-55D729B26FA4}" dt="2023-07-13T04:50:17.966" v="170" actId="20577"/>
          <ac:spMkLst>
            <pc:docMk/>
            <pc:sldMk cId="4148188834" sldId="2813"/>
            <ac:spMk id="3" creationId="{E53F440B-4D8D-6A63-BD91-0B8CFFD20FC7}"/>
          </ac:spMkLst>
        </pc:spChg>
        <pc:spChg chg="del">
          <ac:chgData name="Mrudula Venkataraju" userId="S::mrudula.venkataraju@aptos.com::b6f34246-a46d-4799-b32c-47c8193da90a" providerId="AD" clId="Web-{2DB498CD-3BB5-4878-9680-55D729B26FA4}" dt="2023-07-13T04:30:43.941" v="65"/>
          <ac:spMkLst>
            <pc:docMk/>
            <pc:sldMk cId="4148188834" sldId="2813"/>
            <ac:spMk id="8" creationId="{840268BE-94B4-CE9E-A894-AA6DB21794E3}"/>
          </ac:spMkLst>
        </pc:spChg>
        <pc:spChg chg="del">
          <ac:chgData name="Mrudula Venkataraju" userId="S::mrudula.venkataraju@aptos.com::b6f34246-a46d-4799-b32c-47c8193da90a" providerId="AD" clId="Web-{2DB498CD-3BB5-4878-9680-55D729B26FA4}" dt="2023-07-13T04:30:27.800" v="63"/>
          <ac:spMkLst>
            <pc:docMk/>
            <pc:sldMk cId="4148188834" sldId="2813"/>
            <ac:spMk id="15" creationId="{27F38F7E-332C-7CBF-B0FC-B5565CD7DDDA}"/>
          </ac:spMkLst>
        </pc:spChg>
        <pc:spChg chg="del">
          <ac:chgData name="Mrudula Venkataraju" userId="S::mrudula.venkataraju@aptos.com::b6f34246-a46d-4799-b32c-47c8193da90a" providerId="AD" clId="Web-{2DB498CD-3BB5-4878-9680-55D729B26FA4}" dt="2023-07-13T04:30:25.237" v="62"/>
          <ac:spMkLst>
            <pc:docMk/>
            <pc:sldMk cId="4148188834" sldId="2813"/>
            <ac:spMk id="18" creationId="{B5222F01-43CE-4D41-EB9A-C27F116699EC}"/>
          </ac:spMkLst>
        </pc:spChg>
        <pc:spChg chg="del">
          <ac:chgData name="Mrudula Venkataraju" userId="S::mrudula.venkataraju@aptos.com::b6f34246-a46d-4799-b32c-47c8193da90a" providerId="AD" clId="Web-{2DB498CD-3BB5-4878-9680-55D729B26FA4}" dt="2023-07-13T04:30:20.206" v="61"/>
          <ac:spMkLst>
            <pc:docMk/>
            <pc:sldMk cId="4148188834" sldId="2813"/>
            <ac:spMk id="19" creationId="{FE785018-5BF4-F6AB-CDCD-00D12DBAC15E}"/>
          </ac:spMkLst>
        </pc:spChg>
        <pc:grpChg chg="del">
          <ac:chgData name="Mrudula Venkataraju" userId="S::mrudula.venkataraju@aptos.com::b6f34246-a46d-4799-b32c-47c8193da90a" providerId="AD" clId="Web-{2DB498CD-3BB5-4878-9680-55D729B26FA4}" dt="2023-07-13T04:30:30.456" v="64"/>
          <ac:grpSpMkLst>
            <pc:docMk/>
            <pc:sldMk cId="4148188834" sldId="2813"/>
            <ac:grpSpMk id="9" creationId="{D586F592-E350-B512-6CB0-CE51C1D087D0}"/>
          </ac:grpSpMkLst>
        </pc:grpChg>
      </pc:sldChg>
      <pc:sldChg chg="addSp delSp modSp">
        <pc:chgData name="Mrudula Venkataraju" userId="S::mrudula.venkataraju@aptos.com::b6f34246-a46d-4799-b32c-47c8193da90a" providerId="AD" clId="Web-{2DB498CD-3BB5-4878-9680-55D729B26FA4}" dt="2023-07-13T04:50:24.310" v="172" actId="20577"/>
        <pc:sldMkLst>
          <pc:docMk/>
          <pc:sldMk cId="1070443223" sldId="2814"/>
        </pc:sldMkLst>
        <pc:spChg chg="del">
          <ac:chgData name="Mrudula Venkataraju" userId="S::mrudula.venkataraju@aptos.com::b6f34246-a46d-4799-b32c-47c8193da90a" providerId="AD" clId="Web-{2DB498CD-3BB5-4878-9680-55D729B26FA4}" dt="2023-07-13T04:29:50.549" v="59"/>
          <ac:spMkLst>
            <pc:docMk/>
            <pc:sldMk cId="1070443223" sldId="2814"/>
            <ac:spMk id="6" creationId="{45BA240A-59A5-E49B-4ADC-D3A002654205}"/>
          </ac:spMkLst>
        </pc:spChg>
        <pc:spChg chg="del">
          <ac:chgData name="Mrudula Venkataraju" userId="S::mrudula.venkataraju@aptos.com::b6f34246-a46d-4799-b32c-47c8193da90a" providerId="AD" clId="Web-{2DB498CD-3BB5-4878-9680-55D729B26FA4}" dt="2023-07-13T04:29:22.282" v="54"/>
          <ac:spMkLst>
            <pc:docMk/>
            <pc:sldMk cId="1070443223" sldId="2814"/>
            <ac:spMk id="9" creationId="{37E2136B-67BD-4AAF-8E6F-568B971B089F}"/>
          </ac:spMkLst>
        </pc:spChg>
        <pc:spChg chg="del">
          <ac:chgData name="Mrudula Venkataraju" userId="S::mrudula.venkataraju@aptos.com::b6f34246-a46d-4799-b32c-47c8193da90a" providerId="AD" clId="Web-{2DB498CD-3BB5-4878-9680-55D729B26FA4}" dt="2023-07-13T04:29:31.220" v="56"/>
          <ac:spMkLst>
            <pc:docMk/>
            <pc:sldMk cId="1070443223" sldId="2814"/>
            <ac:spMk id="12" creationId="{347A1000-BC3D-A0AB-41F9-E074EA4BB4EC}"/>
          </ac:spMkLst>
        </pc:spChg>
        <pc:spChg chg="del">
          <ac:chgData name="Mrudula Venkataraju" userId="S::mrudula.venkataraju@aptos.com::b6f34246-a46d-4799-b32c-47c8193da90a" providerId="AD" clId="Web-{2DB498CD-3BB5-4878-9680-55D729B26FA4}" dt="2023-07-13T04:29:26.360" v="55"/>
          <ac:spMkLst>
            <pc:docMk/>
            <pc:sldMk cId="1070443223" sldId="2814"/>
            <ac:spMk id="15" creationId="{54169F9A-5475-75AB-9E9B-951DDC44F866}"/>
          </ac:spMkLst>
        </pc:spChg>
        <pc:spChg chg="del mod">
          <ac:chgData name="Mrudula Venkataraju" userId="S::mrudula.venkataraju@aptos.com::b6f34246-a46d-4799-b32c-47c8193da90a" providerId="AD" clId="Web-{2DB498CD-3BB5-4878-9680-55D729B26FA4}" dt="2023-07-13T04:29:21.266" v="53"/>
          <ac:spMkLst>
            <pc:docMk/>
            <pc:sldMk cId="1070443223" sldId="2814"/>
            <ac:spMk id="16" creationId="{2BFA9F9C-795A-6403-EB5F-F3398E65FE14}"/>
          </ac:spMkLst>
        </pc:spChg>
        <pc:spChg chg="del mod">
          <ac:chgData name="Mrudula Venkataraju" userId="S::mrudula.venkataraju@aptos.com::b6f34246-a46d-4799-b32c-47c8193da90a" providerId="AD" clId="Web-{2DB498CD-3BB5-4878-9680-55D729B26FA4}" dt="2023-07-13T04:29:11.985" v="51"/>
          <ac:spMkLst>
            <pc:docMk/>
            <pc:sldMk cId="1070443223" sldId="2814"/>
            <ac:spMk id="17" creationId="{63AFBF7B-BCA0-3596-26A7-BF367A0465CF}"/>
          </ac:spMkLst>
        </pc:spChg>
        <pc:spChg chg="add mod">
          <ac:chgData name="Mrudula Venkataraju" userId="S::mrudula.venkataraju@aptos.com::b6f34246-a46d-4799-b32c-47c8193da90a" providerId="AD" clId="Web-{2DB498CD-3BB5-4878-9680-55D729B26FA4}" dt="2023-07-13T04:50:24.310" v="172" actId="20577"/>
          <ac:spMkLst>
            <pc:docMk/>
            <pc:sldMk cId="1070443223" sldId="2814"/>
            <ac:spMk id="18" creationId="{0C93E76F-2E26-7354-2FF8-5A386322F397}"/>
          </ac:spMkLst>
        </pc:spChg>
        <pc:grpChg chg="del">
          <ac:chgData name="Mrudula Venkataraju" userId="S::mrudula.venkataraju@aptos.com::b6f34246-a46d-4799-b32c-47c8193da90a" providerId="AD" clId="Web-{2DB498CD-3BB5-4878-9680-55D729B26FA4}" dt="2023-07-13T04:29:33.314" v="57"/>
          <ac:grpSpMkLst>
            <pc:docMk/>
            <pc:sldMk cId="1070443223" sldId="2814"/>
            <ac:grpSpMk id="7" creationId="{50D0AD9A-D6EB-49ED-9ED9-A236A740E353}"/>
          </ac:grpSpMkLst>
        </pc:grpChg>
        <pc:picChg chg="mod">
          <ac:chgData name="Mrudula Venkataraju" userId="S::mrudula.venkataraju@aptos.com::b6f34246-a46d-4799-b32c-47c8193da90a" providerId="AD" clId="Web-{2DB498CD-3BB5-4878-9680-55D729B26FA4}" dt="2023-07-13T04:30:04.002" v="60" actId="14100"/>
          <ac:picMkLst>
            <pc:docMk/>
            <pc:sldMk cId="1070443223" sldId="2814"/>
            <ac:picMk id="2" creationId="{1E565410-6F50-8881-6CA6-A8F52809FEE8}"/>
          </ac:picMkLst>
        </pc:picChg>
      </pc:sldChg>
      <pc:sldChg chg="addSp delSp modSp">
        <pc:chgData name="Mrudula Venkataraju" userId="S::mrudula.venkataraju@aptos.com::b6f34246-a46d-4799-b32c-47c8193da90a" providerId="AD" clId="Web-{2DB498CD-3BB5-4878-9680-55D729B26FA4}" dt="2023-07-13T04:50:30.466" v="174" actId="20577"/>
        <pc:sldMkLst>
          <pc:docMk/>
          <pc:sldMk cId="4036793797" sldId="2815"/>
        </pc:sldMkLst>
        <pc:spChg chg="del mod">
          <ac:chgData name="Mrudula Venkataraju" userId="S::mrudula.venkataraju@aptos.com::b6f34246-a46d-4799-b32c-47c8193da90a" providerId="AD" clId="Web-{2DB498CD-3BB5-4878-9680-55D729B26FA4}" dt="2023-07-13T04:29:00.813" v="49"/>
          <ac:spMkLst>
            <pc:docMk/>
            <pc:sldMk cId="4036793797" sldId="2815"/>
            <ac:spMk id="5" creationId="{07463190-964A-07B1-2861-98345D4EB741}"/>
          </ac:spMkLst>
        </pc:spChg>
        <pc:spChg chg="del">
          <ac:chgData name="Mrudula Venkataraju" userId="S::mrudula.venkataraju@aptos.com::b6f34246-a46d-4799-b32c-47c8193da90a" providerId="AD" clId="Web-{2DB498CD-3BB5-4878-9680-55D729B26FA4}" dt="2023-07-13T04:28:06.701" v="42"/>
          <ac:spMkLst>
            <pc:docMk/>
            <pc:sldMk cId="4036793797" sldId="2815"/>
            <ac:spMk id="8" creationId="{E430459D-CB42-95A2-7818-010A99FE9F8C}"/>
          </ac:spMkLst>
        </pc:spChg>
        <pc:spChg chg="del">
          <ac:chgData name="Mrudula Venkataraju" userId="S::mrudula.venkataraju@aptos.com::b6f34246-a46d-4799-b32c-47c8193da90a" providerId="AD" clId="Web-{2DB498CD-3BB5-4878-9680-55D729B26FA4}" dt="2023-07-13T04:27:46.263" v="40"/>
          <ac:spMkLst>
            <pc:docMk/>
            <pc:sldMk cId="4036793797" sldId="2815"/>
            <ac:spMk id="14" creationId="{0682E050-B0C1-824E-FBB6-EB84D925CA3C}"/>
          </ac:spMkLst>
        </pc:spChg>
        <pc:spChg chg="del mod">
          <ac:chgData name="Mrudula Venkataraju" userId="S::mrudula.venkataraju@aptos.com::b6f34246-a46d-4799-b32c-47c8193da90a" providerId="AD" clId="Web-{2DB498CD-3BB5-4878-9680-55D729B26FA4}" dt="2023-07-13T04:27:38.403" v="39"/>
          <ac:spMkLst>
            <pc:docMk/>
            <pc:sldMk cId="4036793797" sldId="2815"/>
            <ac:spMk id="15" creationId="{03D2351D-E7F9-945E-3B56-94C77E649966}"/>
          </ac:spMkLst>
        </pc:spChg>
        <pc:spChg chg="del">
          <ac:chgData name="Mrudula Venkataraju" userId="S::mrudula.venkataraju@aptos.com::b6f34246-a46d-4799-b32c-47c8193da90a" providerId="AD" clId="Web-{2DB498CD-3BB5-4878-9680-55D729B26FA4}" dt="2023-07-13T04:27:48.701" v="41"/>
          <ac:spMkLst>
            <pc:docMk/>
            <pc:sldMk cId="4036793797" sldId="2815"/>
            <ac:spMk id="16" creationId="{4A6CC55A-C548-6C52-00E0-F3F2847EB55A}"/>
          </ac:spMkLst>
        </pc:spChg>
        <pc:spChg chg="add mod">
          <ac:chgData name="Mrudula Venkataraju" userId="S::mrudula.venkataraju@aptos.com::b6f34246-a46d-4799-b32c-47c8193da90a" providerId="AD" clId="Web-{2DB498CD-3BB5-4878-9680-55D729B26FA4}" dt="2023-07-13T04:27:23.059" v="35" actId="1076"/>
          <ac:spMkLst>
            <pc:docMk/>
            <pc:sldMk cId="4036793797" sldId="2815"/>
            <ac:spMk id="17" creationId="{72E3B7A4-BD05-DCBD-EE01-0367838E98F5}"/>
          </ac:spMkLst>
        </pc:spChg>
        <pc:spChg chg="add mod">
          <ac:chgData name="Mrudula Venkataraju" userId="S::mrudula.venkataraju@aptos.com::b6f34246-a46d-4799-b32c-47c8193da90a" providerId="AD" clId="Web-{2DB498CD-3BB5-4878-9680-55D729B26FA4}" dt="2023-07-13T04:50:30.466" v="174" actId="20577"/>
          <ac:spMkLst>
            <pc:docMk/>
            <pc:sldMk cId="4036793797" sldId="2815"/>
            <ac:spMk id="19" creationId="{97880C4C-0460-A2CF-9FC6-171CAECC3B0A}"/>
          </ac:spMkLst>
        </pc:spChg>
        <pc:grpChg chg="del">
          <ac:chgData name="Mrudula Venkataraju" userId="S::mrudula.venkataraju@aptos.com::b6f34246-a46d-4799-b32c-47c8193da90a" providerId="AD" clId="Web-{2DB498CD-3BB5-4878-9680-55D729B26FA4}" dt="2023-07-13T04:28:09.342" v="43"/>
          <ac:grpSpMkLst>
            <pc:docMk/>
            <pc:sldMk cId="4036793797" sldId="2815"/>
            <ac:grpSpMk id="6" creationId="{75A360C3-AB66-4068-7C06-6EDB6688FF01}"/>
          </ac:grpSpMkLst>
        </pc:grpChg>
        <pc:picChg chg="mod">
          <ac:chgData name="Mrudula Venkataraju" userId="S::mrudula.venkataraju@aptos.com::b6f34246-a46d-4799-b32c-47c8193da90a" providerId="AD" clId="Web-{2DB498CD-3BB5-4878-9680-55D729B26FA4}" dt="2023-07-13T04:27:25.231" v="37" actId="1076"/>
          <ac:picMkLst>
            <pc:docMk/>
            <pc:sldMk cId="4036793797" sldId="2815"/>
            <ac:picMk id="3" creationId="{88106524-32A4-A4DF-EAE9-AE4871774736}"/>
          </ac:picMkLst>
        </pc:picChg>
      </pc:sldChg>
    </pc:docChg>
  </pc:docChgLst>
  <pc:docChgLst>
    <pc:chgData name="Soumya Sethumadhavan" userId="806c71ee-9e8c-46d5-84e2-1e340948f442" providerId="ADAL" clId="{5DD74575-BE34-8849-B6C1-F46CF999CA38}"/>
    <pc:docChg chg="addSld delSld modSld">
      <pc:chgData name="Soumya Sethumadhavan" userId="806c71ee-9e8c-46d5-84e2-1e340948f442" providerId="ADAL" clId="{5DD74575-BE34-8849-B6C1-F46CF999CA38}" dt="2023-07-10T06:39:45.618" v="8" actId="2696"/>
      <pc:docMkLst>
        <pc:docMk/>
      </pc:docMkLst>
      <pc:sldChg chg="new">
        <pc:chgData name="Soumya Sethumadhavan" userId="806c71ee-9e8c-46d5-84e2-1e340948f442" providerId="ADAL" clId="{5DD74575-BE34-8849-B6C1-F46CF999CA38}" dt="2023-07-10T06:38:45.368" v="0" actId="680"/>
        <pc:sldMkLst>
          <pc:docMk/>
          <pc:sldMk cId="2506666678" sldId="2795"/>
        </pc:sldMkLst>
      </pc:sldChg>
      <pc:sldChg chg="add del modTransition">
        <pc:chgData name="Soumya Sethumadhavan" userId="806c71ee-9e8c-46d5-84e2-1e340948f442" providerId="ADAL" clId="{5DD74575-BE34-8849-B6C1-F46CF999CA38}" dt="2023-07-10T06:39:45.618" v="8" actId="2696"/>
        <pc:sldMkLst>
          <pc:docMk/>
          <pc:sldMk cId="4207619415" sldId="3231"/>
        </pc:sldMkLst>
      </pc:sldChg>
      <pc:sldChg chg="add del modTransition">
        <pc:chgData name="Soumya Sethumadhavan" userId="806c71ee-9e8c-46d5-84e2-1e340948f442" providerId="ADAL" clId="{5DD74575-BE34-8849-B6C1-F46CF999CA38}" dt="2023-07-10T06:39:42.646" v="7" actId="2696"/>
        <pc:sldMkLst>
          <pc:docMk/>
          <pc:sldMk cId="32377795" sldId="3232"/>
        </pc:sldMkLst>
      </pc:sldChg>
      <pc:sldChg chg="add del modTransition">
        <pc:chgData name="Soumya Sethumadhavan" userId="806c71ee-9e8c-46d5-84e2-1e340948f442" providerId="ADAL" clId="{5DD74575-BE34-8849-B6C1-F46CF999CA38}" dt="2023-07-10T06:39:04.387" v="3" actId="2696"/>
        <pc:sldMkLst>
          <pc:docMk/>
          <pc:sldMk cId="3321010557" sldId="3232"/>
        </pc:sldMkLst>
      </pc:sldChg>
    </pc:docChg>
  </pc:docChgLst>
  <pc:docChgLst>
    <pc:chgData name="Soumya Sethumadhavan" userId="S::soumya.sethumadhavan@aptos.com::806c71ee-9e8c-46d5-84e2-1e340948f442" providerId="AD" clId="Web-{4BD813C9-2D4C-37F5-9990-4733673E5153}"/>
    <pc:docChg chg="addSld delSld modSld addMainMaster modMainMaster">
      <pc:chgData name="Soumya Sethumadhavan" userId="S::soumya.sethumadhavan@aptos.com::806c71ee-9e8c-46d5-84e2-1e340948f442" providerId="AD" clId="Web-{4BD813C9-2D4C-37F5-9990-4733673E5153}" dt="2023-07-10T09:31:38.330" v="994"/>
      <pc:docMkLst>
        <pc:docMk/>
      </pc:docMkLst>
      <pc:sldChg chg="del">
        <pc:chgData name="Soumya Sethumadhavan" userId="S::soumya.sethumadhavan@aptos.com::806c71ee-9e8c-46d5-84e2-1e340948f442" providerId="AD" clId="Web-{4BD813C9-2D4C-37F5-9990-4733673E5153}" dt="2023-07-10T09:31:38.330" v="994"/>
        <pc:sldMkLst>
          <pc:docMk/>
          <pc:sldMk cId="28142205" sldId="261"/>
        </pc:sldMkLst>
      </pc:sldChg>
      <pc:sldChg chg="del">
        <pc:chgData name="Soumya Sethumadhavan" userId="S::soumya.sethumadhavan@aptos.com::806c71ee-9e8c-46d5-84e2-1e340948f442" providerId="AD" clId="Web-{4BD813C9-2D4C-37F5-9990-4733673E5153}" dt="2023-07-10T09:30:57.735" v="989"/>
        <pc:sldMkLst>
          <pc:docMk/>
          <pc:sldMk cId="3284010490" sldId="264"/>
        </pc:sldMkLst>
      </pc:sldChg>
      <pc:sldChg chg="del">
        <pc:chgData name="Soumya Sethumadhavan" userId="S::soumya.sethumadhavan@aptos.com::806c71ee-9e8c-46d5-84e2-1e340948f442" providerId="AD" clId="Web-{4BD813C9-2D4C-37F5-9990-4733673E5153}" dt="2023-07-10T09:31:01.922" v="991"/>
        <pc:sldMkLst>
          <pc:docMk/>
          <pc:sldMk cId="667151456" sldId="268"/>
        </pc:sldMkLst>
      </pc:sldChg>
      <pc:sldChg chg="del">
        <pc:chgData name="Soumya Sethumadhavan" userId="S::soumya.sethumadhavan@aptos.com::806c71ee-9e8c-46d5-84e2-1e340948f442" providerId="AD" clId="Web-{4BD813C9-2D4C-37F5-9990-4733673E5153}" dt="2023-07-10T09:31:15.876" v="993"/>
        <pc:sldMkLst>
          <pc:docMk/>
          <pc:sldMk cId="3777226935" sldId="296"/>
        </pc:sldMkLst>
      </pc:sldChg>
      <pc:sldChg chg="del">
        <pc:chgData name="Soumya Sethumadhavan" userId="S::soumya.sethumadhavan@aptos.com::806c71ee-9e8c-46d5-84e2-1e340948f442" providerId="AD" clId="Web-{4BD813C9-2D4C-37F5-9990-4733673E5153}" dt="2023-07-10T09:30:59.860" v="990"/>
        <pc:sldMkLst>
          <pc:docMk/>
          <pc:sldMk cId="2562156039" sldId="2728"/>
        </pc:sldMkLst>
      </pc:sldChg>
      <pc:sldChg chg="del">
        <pc:chgData name="Soumya Sethumadhavan" userId="S::soumya.sethumadhavan@aptos.com::806c71ee-9e8c-46d5-84e2-1e340948f442" providerId="AD" clId="Web-{4BD813C9-2D4C-37F5-9990-4733673E5153}" dt="2023-07-10T09:31:06.469" v="992"/>
        <pc:sldMkLst>
          <pc:docMk/>
          <pc:sldMk cId="1286017698" sldId="2729"/>
        </pc:sldMkLst>
      </pc:sldChg>
      <pc:sldChg chg="del">
        <pc:chgData name="Soumya Sethumadhavan" userId="S::soumya.sethumadhavan@aptos.com::806c71ee-9e8c-46d5-84e2-1e340948f442" providerId="AD" clId="Web-{4BD813C9-2D4C-37F5-9990-4733673E5153}" dt="2023-07-10T06:41:37.947" v="1"/>
        <pc:sldMkLst>
          <pc:docMk/>
          <pc:sldMk cId="2506666678" sldId="2795"/>
        </pc:sldMkLst>
      </pc:sldChg>
      <pc:sldChg chg="addSp modSp add">
        <pc:chgData name="Soumya Sethumadhavan" userId="S::soumya.sethumadhavan@aptos.com::806c71ee-9e8c-46d5-84e2-1e340948f442" providerId="AD" clId="Web-{4BD813C9-2D4C-37F5-9990-4733673E5153}" dt="2023-07-10T06:50:27.881" v="243" actId="14100"/>
        <pc:sldMkLst>
          <pc:docMk/>
          <pc:sldMk cId="2544965462" sldId="2796"/>
        </pc:sldMkLst>
        <pc:spChg chg="mod">
          <ac:chgData name="Soumya Sethumadhavan" userId="S::soumya.sethumadhavan@aptos.com::806c71ee-9e8c-46d5-84e2-1e340948f442" providerId="AD" clId="Web-{4BD813C9-2D4C-37F5-9990-4733673E5153}" dt="2023-07-10T06:41:56.463" v="11" actId="20577"/>
          <ac:spMkLst>
            <pc:docMk/>
            <pc:sldMk cId="2544965462" sldId="2796"/>
            <ac:spMk id="7" creationId="{00000000-0000-0000-0000-000000000000}"/>
          </ac:spMkLst>
        </pc:spChg>
        <pc:spChg chg="mod">
          <ac:chgData name="Soumya Sethumadhavan" userId="S::soumya.sethumadhavan@aptos.com::806c71ee-9e8c-46d5-84e2-1e340948f442" providerId="AD" clId="Web-{4BD813C9-2D4C-37F5-9990-4733673E5153}" dt="2023-07-10T06:50:24.756" v="242" actId="14100"/>
          <ac:spMkLst>
            <pc:docMk/>
            <pc:sldMk cId="2544965462" sldId="2796"/>
            <ac:spMk id="8" creationId="{00000000-0000-0000-0000-000000000000}"/>
          </ac:spMkLst>
        </pc:spChg>
        <pc:picChg chg="add mod">
          <ac:chgData name="Soumya Sethumadhavan" userId="S::soumya.sethumadhavan@aptos.com::806c71ee-9e8c-46d5-84e2-1e340948f442" providerId="AD" clId="Web-{4BD813C9-2D4C-37F5-9990-4733673E5153}" dt="2023-07-10T06:50:27.881" v="243" actId="14100"/>
          <ac:picMkLst>
            <pc:docMk/>
            <pc:sldMk cId="2544965462" sldId="2796"/>
            <ac:picMk id="3" creationId="{5280F2F2-2339-A890-5950-18160928FECD}"/>
          </ac:picMkLst>
        </pc:picChg>
      </pc:sldChg>
      <pc:sldChg chg="delSp modSp add replId">
        <pc:chgData name="Soumya Sethumadhavan" userId="S::soumya.sethumadhavan@aptos.com::806c71ee-9e8c-46d5-84e2-1e340948f442" providerId="AD" clId="Web-{4BD813C9-2D4C-37F5-9990-4733673E5153}" dt="2023-07-10T07:23:07.691" v="510" actId="20577"/>
        <pc:sldMkLst>
          <pc:docMk/>
          <pc:sldMk cId="1715402685" sldId="2797"/>
        </pc:sldMkLst>
        <pc:spChg chg="mod">
          <ac:chgData name="Soumya Sethumadhavan" userId="S::soumya.sethumadhavan@aptos.com::806c71ee-9e8c-46d5-84e2-1e340948f442" providerId="AD" clId="Web-{4BD813C9-2D4C-37F5-9990-4733673E5153}" dt="2023-07-10T07:23:07.691" v="510" actId="20577"/>
          <ac:spMkLst>
            <pc:docMk/>
            <pc:sldMk cId="1715402685" sldId="2797"/>
            <ac:spMk id="8" creationId="{00000000-0000-0000-0000-000000000000}"/>
          </ac:spMkLst>
        </pc:spChg>
        <pc:picChg chg="del">
          <ac:chgData name="Soumya Sethumadhavan" userId="S::soumya.sethumadhavan@aptos.com::806c71ee-9e8c-46d5-84e2-1e340948f442" providerId="AD" clId="Web-{4BD813C9-2D4C-37F5-9990-4733673E5153}" dt="2023-07-10T06:56:15.295" v="364"/>
          <ac:picMkLst>
            <pc:docMk/>
            <pc:sldMk cId="1715402685" sldId="2797"/>
            <ac:picMk id="3" creationId="{5280F2F2-2339-A890-5950-18160928FECD}"/>
          </ac:picMkLst>
        </pc:picChg>
      </pc:sldChg>
      <pc:sldChg chg="modSp add replId">
        <pc:chgData name="Soumya Sethumadhavan" userId="S::soumya.sethumadhavan@aptos.com::806c71ee-9e8c-46d5-84e2-1e340948f442" providerId="AD" clId="Web-{4BD813C9-2D4C-37F5-9990-4733673E5153}" dt="2023-07-10T07:27:29.744" v="736" actId="20577"/>
        <pc:sldMkLst>
          <pc:docMk/>
          <pc:sldMk cId="2414870231" sldId="2798"/>
        </pc:sldMkLst>
        <pc:spChg chg="mod">
          <ac:chgData name="Soumya Sethumadhavan" userId="S::soumya.sethumadhavan@aptos.com::806c71ee-9e8c-46d5-84e2-1e340948f442" providerId="AD" clId="Web-{4BD813C9-2D4C-37F5-9990-4733673E5153}" dt="2023-07-10T07:27:29.744" v="736" actId="20577"/>
          <ac:spMkLst>
            <pc:docMk/>
            <pc:sldMk cId="2414870231" sldId="2798"/>
            <ac:spMk id="8" creationId="{00000000-0000-0000-0000-000000000000}"/>
          </ac:spMkLst>
        </pc:spChg>
      </pc:sldChg>
      <pc:sldChg chg="modSp add replId">
        <pc:chgData name="Soumya Sethumadhavan" userId="S::soumya.sethumadhavan@aptos.com::806c71ee-9e8c-46d5-84e2-1e340948f442" providerId="AD" clId="Web-{4BD813C9-2D4C-37F5-9990-4733673E5153}" dt="2023-07-10T07:32:30.454" v="938" actId="20577"/>
        <pc:sldMkLst>
          <pc:docMk/>
          <pc:sldMk cId="1136660796" sldId="2799"/>
        </pc:sldMkLst>
        <pc:spChg chg="mod">
          <ac:chgData name="Soumya Sethumadhavan" userId="S::soumya.sethumadhavan@aptos.com::806c71ee-9e8c-46d5-84e2-1e340948f442" providerId="AD" clId="Web-{4BD813C9-2D4C-37F5-9990-4733673E5153}" dt="2023-07-10T07:32:30.454" v="938" actId="20577"/>
          <ac:spMkLst>
            <pc:docMk/>
            <pc:sldMk cId="1136660796" sldId="2799"/>
            <ac:spMk id="8" creationId="{00000000-0000-0000-0000-000000000000}"/>
          </ac:spMkLst>
        </pc:spChg>
      </pc:sldChg>
      <pc:sldChg chg="addSp modSp add replId">
        <pc:chgData name="Soumya Sethumadhavan" userId="S::soumya.sethumadhavan@aptos.com::806c71ee-9e8c-46d5-84e2-1e340948f442" providerId="AD" clId="Web-{4BD813C9-2D4C-37F5-9990-4733673E5153}" dt="2023-07-10T07:33:53.893" v="956" actId="14100"/>
        <pc:sldMkLst>
          <pc:docMk/>
          <pc:sldMk cId="716424998" sldId="2800"/>
        </pc:sldMkLst>
        <pc:spChg chg="mod">
          <ac:chgData name="Soumya Sethumadhavan" userId="S::soumya.sethumadhavan@aptos.com::806c71ee-9e8c-46d5-84e2-1e340948f442" providerId="AD" clId="Web-{4BD813C9-2D4C-37F5-9990-4733673E5153}" dt="2023-07-10T07:33:15.814" v="951" actId="20577"/>
          <ac:spMkLst>
            <pc:docMk/>
            <pc:sldMk cId="716424998" sldId="2800"/>
            <ac:spMk id="7" creationId="{00000000-0000-0000-0000-000000000000}"/>
          </ac:spMkLst>
        </pc:spChg>
        <pc:spChg chg="mod">
          <ac:chgData name="Soumya Sethumadhavan" userId="S::soumya.sethumadhavan@aptos.com::806c71ee-9e8c-46d5-84e2-1e340948f442" providerId="AD" clId="Web-{4BD813C9-2D4C-37F5-9990-4733673E5153}" dt="2023-07-10T07:33:53.893" v="956" actId="14100"/>
          <ac:spMkLst>
            <pc:docMk/>
            <pc:sldMk cId="716424998" sldId="2800"/>
            <ac:spMk id="8" creationId="{00000000-0000-0000-0000-000000000000}"/>
          </ac:spMkLst>
        </pc:spChg>
        <pc:picChg chg="add mod">
          <ac:chgData name="Soumya Sethumadhavan" userId="S::soumya.sethumadhavan@aptos.com::806c71ee-9e8c-46d5-84e2-1e340948f442" providerId="AD" clId="Web-{4BD813C9-2D4C-37F5-9990-4733673E5153}" dt="2023-07-10T07:33:46.534" v="955" actId="1076"/>
          <ac:picMkLst>
            <pc:docMk/>
            <pc:sldMk cId="716424998" sldId="2800"/>
            <ac:picMk id="3" creationId="{66B681AF-0D07-69D3-B68A-503FA3864F4E}"/>
          </ac:picMkLst>
        </pc:picChg>
      </pc:sldChg>
      <pc:sldChg chg="addSp delSp modSp add replId">
        <pc:chgData name="Soumya Sethumadhavan" userId="S::soumya.sethumadhavan@aptos.com::806c71ee-9e8c-46d5-84e2-1e340948f442" providerId="AD" clId="Web-{4BD813C9-2D4C-37F5-9990-4733673E5153}" dt="2023-07-10T07:36:21.271" v="988" actId="1076"/>
        <pc:sldMkLst>
          <pc:docMk/>
          <pc:sldMk cId="2629516755" sldId="2801"/>
        </pc:sldMkLst>
        <pc:spChg chg="mod">
          <ac:chgData name="Soumya Sethumadhavan" userId="S::soumya.sethumadhavan@aptos.com::806c71ee-9e8c-46d5-84e2-1e340948f442" providerId="AD" clId="Web-{4BD813C9-2D4C-37F5-9990-4733673E5153}" dt="2023-07-10T07:35:30.130" v="980" actId="14100"/>
          <ac:spMkLst>
            <pc:docMk/>
            <pc:sldMk cId="2629516755" sldId="2801"/>
            <ac:spMk id="7" creationId="{00000000-0000-0000-0000-000000000000}"/>
          </ac:spMkLst>
        </pc:spChg>
        <pc:spChg chg="mod">
          <ac:chgData name="Soumya Sethumadhavan" userId="S::soumya.sethumadhavan@aptos.com::806c71ee-9e8c-46d5-84e2-1e340948f442" providerId="AD" clId="Web-{4BD813C9-2D4C-37F5-9990-4733673E5153}" dt="2023-07-10T07:34:15.456" v="961" actId="20577"/>
          <ac:spMkLst>
            <pc:docMk/>
            <pc:sldMk cId="2629516755" sldId="2801"/>
            <ac:spMk id="8" creationId="{00000000-0000-0000-0000-000000000000}"/>
          </ac:spMkLst>
        </pc:spChg>
        <pc:picChg chg="del">
          <ac:chgData name="Soumya Sethumadhavan" userId="S::soumya.sethumadhavan@aptos.com::806c71ee-9e8c-46d5-84e2-1e340948f442" providerId="AD" clId="Web-{4BD813C9-2D4C-37F5-9990-4733673E5153}" dt="2023-07-10T07:34:10.175" v="958"/>
          <ac:picMkLst>
            <pc:docMk/>
            <pc:sldMk cId="2629516755" sldId="2801"/>
            <ac:picMk id="3" creationId="{66B681AF-0D07-69D3-B68A-503FA3864F4E}"/>
          </ac:picMkLst>
        </pc:picChg>
        <pc:picChg chg="add mod">
          <ac:chgData name="Soumya Sethumadhavan" userId="S::soumya.sethumadhavan@aptos.com::806c71ee-9e8c-46d5-84e2-1e340948f442" providerId="AD" clId="Web-{4BD813C9-2D4C-37F5-9990-4733673E5153}" dt="2023-07-10T07:35:32.739" v="981" actId="1076"/>
          <ac:picMkLst>
            <pc:docMk/>
            <pc:sldMk cId="2629516755" sldId="2801"/>
            <ac:picMk id="4" creationId="{2C3F600C-DC6B-91DB-470D-8240586107B1}"/>
          </ac:picMkLst>
        </pc:picChg>
        <pc:picChg chg="add mod">
          <ac:chgData name="Soumya Sethumadhavan" userId="S::soumya.sethumadhavan@aptos.com::806c71ee-9e8c-46d5-84e2-1e340948f442" providerId="AD" clId="Web-{4BD813C9-2D4C-37F5-9990-4733673E5153}" dt="2023-07-10T07:35:59.005" v="986" actId="1076"/>
          <ac:picMkLst>
            <pc:docMk/>
            <pc:sldMk cId="2629516755" sldId="2801"/>
            <ac:picMk id="6" creationId="{9419BF13-F25D-6A23-012D-13123A1D9909}"/>
          </ac:picMkLst>
        </pc:picChg>
        <pc:picChg chg="add mod">
          <ac:chgData name="Soumya Sethumadhavan" userId="S::soumya.sethumadhavan@aptos.com::806c71ee-9e8c-46d5-84e2-1e340948f442" providerId="AD" clId="Web-{4BD813C9-2D4C-37F5-9990-4733673E5153}" dt="2023-07-10T07:35:56.474" v="985" actId="1076"/>
          <ac:picMkLst>
            <pc:docMk/>
            <pc:sldMk cId="2629516755" sldId="2801"/>
            <ac:picMk id="10" creationId="{6A6AEC9F-4247-BCAA-1D63-88B1F6F955A6}"/>
          </ac:picMkLst>
        </pc:picChg>
        <pc:picChg chg="add mod">
          <ac:chgData name="Soumya Sethumadhavan" userId="S::soumya.sethumadhavan@aptos.com::806c71ee-9e8c-46d5-84e2-1e340948f442" providerId="AD" clId="Web-{4BD813C9-2D4C-37F5-9990-4733673E5153}" dt="2023-07-10T07:36:21.271" v="988" actId="1076"/>
          <ac:picMkLst>
            <pc:docMk/>
            <pc:sldMk cId="2629516755" sldId="2801"/>
            <ac:picMk id="12" creationId="{58F866CD-8DFB-060D-B356-231E29345479}"/>
          </ac:picMkLst>
        </pc:picChg>
      </pc:sldChg>
      <pc:sldMasterChg chg="modSldLayout">
        <pc:chgData name="Soumya Sethumadhavan" userId="S::soumya.sethumadhavan@aptos.com::806c71ee-9e8c-46d5-84e2-1e340948f442" providerId="AD" clId="Web-{4BD813C9-2D4C-37F5-9990-4733673E5153}" dt="2023-07-10T06:41:26.916" v="0"/>
        <pc:sldMasterMkLst>
          <pc:docMk/>
          <pc:sldMasterMk cId="2608353183" sldId="2147483663"/>
        </pc:sldMasterMkLst>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040094151" sldId="2147484044"/>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895338161" sldId="2147484045"/>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074183659" sldId="2147484046"/>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3390329979" sldId="2147484047"/>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774402479" sldId="2147484048"/>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3047626194" sldId="2147484049"/>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768739150" sldId="2147484050"/>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336237942" sldId="2147484051"/>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3454929015" sldId="2147484052"/>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935938011" sldId="2147484053"/>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258283500" sldId="2147484054"/>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353485924" sldId="2147484055"/>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3212345805" sldId="2147484056"/>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713020363" sldId="2147484057"/>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677628141" sldId="2147484058"/>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20016754" sldId="2147484059"/>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964397136" sldId="2147484060"/>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272582246" sldId="2147484061"/>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810214150" sldId="2147484062"/>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442234256" sldId="2147484063"/>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677741554" sldId="2147484064"/>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881921271" sldId="2147484065"/>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127679531" sldId="2147484066"/>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516587090" sldId="2147484067"/>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146946080" sldId="2147484068"/>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49424922" sldId="2147484069"/>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897912803" sldId="2147484070"/>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831621481" sldId="2147484071"/>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4025851300" sldId="2147484072"/>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3333372674" sldId="2147484073"/>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044440263" sldId="2147484074"/>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288713632" sldId="2147484075"/>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183656998" sldId="2147484076"/>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348642048" sldId="2147484077"/>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793336403" sldId="2147484078"/>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104429818" sldId="2147484079"/>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544231671" sldId="2147484080"/>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3756505704" sldId="2147484081"/>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2305469406" sldId="2147484082"/>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3671520663" sldId="2147484083"/>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3572473814" sldId="2147484084"/>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1321343424" sldId="2147484085"/>
          </pc:sldLayoutMkLst>
        </pc:sldLayoutChg>
        <pc:sldLayoutChg chg="replId">
          <pc:chgData name="Soumya Sethumadhavan" userId="S::soumya.sethumadhavan@aptos.com::806c71ee-9e8c-46d5-84e2-1e340948f442" providerId="AD" clId="Web-{4BD813C9-2D4C-37F5-9990-4733673E5153}" dt="2023-07-10T06:41:26.916" v="0"/>
          <pc:sldLayoutMkLst>
            <pc:docMk/>
            <pc:sldMasterMk cId="2608353183" sldId="2147483663"/>
            <pc:sldLayoutMk cId="4010878075" sldId="2147484086"/>
          </pc:sldLayoutMkLst>
        </pc:sldLayoutChg>
      </pc:sldMasterChg>
      <pc:sldMasterChg chg="add addSldLayout">
        <pc:chgData name="Soumya Sethumadhavan" userId="S::soumya.sethumadhavan@aptos.com::806c71ee-9e8c-46d5-84e2-1e340948f442" providerId="AD" clId="Web-{4BD813C9-2D4C-37F5-9990-4733673E5153}" dt="2023-07-10T06:41:26.916" v="0"/>
        <pc:sldMasterMkLst>
          <pc:docMk/>
          <pc:sldMasterMk cId="3310283978" sldId="2147483672"/>
        </pc:sldMasterMkLst>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508362550" sldId="2147483674"/>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935664632" sldId="2147483675"/>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386658600" sldId="2147483678"/>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934299214" sldId="2147483679"/>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394970919" sldId="2147483684"/>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069147681" sldId="2147483685"/>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962143023" sldId="2147483689"/>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774877213" sldId="2147483695"/>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818922548" sldId="2147483696"/>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710961820" sldId="2147483699"/>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966442878" sldId="2147483700"/>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515224265" sldId="2147483701"/>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623533606" sldId="2147483704"/>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949869461" sldId="2147483720"/>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310428708" sldId="2147483722"/>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660811311" sldId="2147483723"/>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135404426" sldId="2147483724"/>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4081990793" sldId="2147483725"/>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636615673" sldId="2147483726"/>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00269263" sldId="2147483727"/>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918427095" sldId="2147483728"/>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4275630691" sldId="2147483729"/>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248541881" sldId="2147483730"/>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726986335" sldId="2147483731"/>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425919227" sldId="2147483747"/>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620210563" sldId="2147483754"/>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249326924" sldId="2147483756"/>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093129587" sldId="2147483768"/>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709266826" sldId="2147483769"/>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467351554" sldId="2147483774"/>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912289623" sldId="2147483775"/>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4244945882" sldId="2147483776"/>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916498638" sldId="2147483777"/>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29828599" sldId="2147483778"/>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003697591" sldId="2147483779"/>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325008001" sldId="2147483783"/>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797244653" sldId="2147483784"/>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883030617" sldId="2147483785"/>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43710988" sldId="2147483786"/>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545515042" sldId="2147483787"/>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296111173" sldId="2147483788"/>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524676753" sldId="2147483789"/>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919952184" sldId="2147483792"/>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749285871" sldId="2147483793"/>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57305494" sldId="2147483794"/>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602534980" sldId="2147483795"/>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4267053611" sldId="2147483796"/>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807851074" sldId="2147483797"/>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955070522" sldId="2147483798"/>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373604470" sldId="2147483799"/>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650683242" sldId="2147483800"/>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882465179" sldId="2147483801"/>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636252529" sldId="2147483802"/>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724829442" sldId="2147483803"/>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719309719" sldId="2147483809"/>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473898732" sldId="2147483810"/>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921687210" sldId="2147483812"/>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125809332" sldId="2147483820"/>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388074853" sldId="2147483821"/>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343188703" sldId="2147483822"/>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4251282314" sldId="2147483823"/>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4100072150" sldId="2147483824"/>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4241022488" sldId="2147483825"/>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906382594" sldId="2147483826"/>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536129161" sldId="2147483827"/>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689528647" sldId="2147483828"/>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16236168" sldId="2147483831"/>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402088469" sldId="2147483832"/>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101418790" sldId="2147483835"/>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037461609" sldId="2147483897"/>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885482696" sldId="2147483898"/>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537593317" sldId="2147483899"/>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3213464103" sldId="2147483900"/>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863002523" sldId="2147484040"/>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2011186524" sldId="2147484041"/>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129227123" sldId="2147484042"/>
          </pc:sldLayoutMkLst>
        </pc:sldLayoutChg>
        <pc:sldLayoutChg chg="add">
          <pc:chgData name="Soumya Sethumadhavan" userId="S::soumya.sethumadhavan@aptos.com::806c71ee-9e8c-46d5-84e2-1e340948f442" providerId="AD" clId="Web-{4BD813C9-2D4C-37F5-9990-4733673E5153}" dt="2023-07-10T06:41:26.916" v="0"/>
          <pc:sldLayoutMkLst>
            <pc:docMk/>
            <pc:sldMasterMk cId="3310283978" sldId="2147483672"/>
            <pc:sldLayoutMk cId="1761089654" sldId="2147484043"/>
          </pc:sldLayoutMkLst>
        </pc:sldLayoutChg>
      </pc:sldMasterChg>
    </pc:docChg>
  </pc:docChgLst>
  <pc:docChgLst>
    <pc:chgData name="Soumya Sethumadhavan" userId="S::soumya.sethumadhavan@aptos.com::806c71ee-9e8c-46d5-84e2-1e340948f442" providerId="AD" clId="Web-{788561D9-B46E-2E5E-EAF0-C714F83FF458}"/>
    <pc:docChg chg="addSld delSld modSld modSection">
      <pc:chgData name="Soumya Sethumadhavan" userId="S::soumya.sethumadhavan@aptos.com::806c71ee-9e8c-46d5-84e2-1e340948f442" providerId="AD" clId="Web-{788561D9-B46E-2E5E-EAF0-C714F83FF458}" dt="2023-07-13T08:25:15.331" v="18" actId="14100"/>
      <pc:docMkLst>
        <pc:docMk/>
      </pc:docMkLst>
      <pc:sldChg chg="addSp delSp modSp add del">
        <pc:chgData name="Soumya Sethumadhavan" userId="S::soumya.sethumadhavan@aptos.com::806c71ee-9e8c-46d5-84e2-1e340948f442" providerId="AD" clId="Web-{788561D9-B46E-2E5E-EAF0-C714F83FF458}" dt="2023-07-13T08:25:15.331" v="18" actId="14100"/>
        <pc:sldMkLst>
          <pc:docMk/>
          <pc:sldMk cId="2629516755" sldId="2801"/>
        </pc:sldMkLst>
        <pc:picChg chg="add del mod">
          <ac:chgData name="Soumya Sethumadhavan" userId="S::soumya.sethumadhavan@aptos.com::806c71ee-9e8c-46d5-84e2-1e340948f442" providerId="AD" clId="Web-{788561D9-B46E-2E5E-EAF0-C714F83FF458}" dt="2023-07-13T08:24:19.705" v="9"/>
          <ac:picMkLst>
            <pc:docMk/>
            <pc:sldMk cId="2629516755" sldId="2801"/>
            <ac:picMk id="3" creationId="{55B0CAC9-6D76-BD1F-D634-AB8197952AF4}"/>
          </ac:picMkLst>
        </pc:picChg>
        <pc:picChg chg="del">
          <ac:chgData name="Soumya Sethumadhavan" userId="S::soumya.sethumadhavan@aptos.com::806c71ee-9e8c-46d5-84e2-1e340948f442" providerId="AD" clId="Web-{788561D9-B46E-2E5E-EAF0-C714F83FF458}" dt="2023-07-13T08:22:18.249" v="2"/>
          <ac:picMkLst>
            <pc:docMk/>
            <pc:sldMk cId="2629516755" sldId="2801"/>
            <ac:picMk id="4" creationId="{2C3F600C-DC6B-91DB-470D-8240586107B1}"/>
          </ac:picMkLst>
        </pc:picChg>
        <pc:picChg chg="add mod">
          <ac:chgData name="Soumya Sethumadhavan" userId="S::soumya.sethumadhavan@aptos.com::806c71ee-9e8c-46d5-84e2-1e340948f442" providerId="AD" clId="Web-{788561D9-B46E-2E5E-EAF0-C714F83FF458}" dt="2023-07-13T08:25:15.331" v="18" actId="14100"/>
          <ac:picMkLst>
            <pc:docMk/>
            <pc:sldMk cId="2629516755" sldId="2801"/>
            <ac:picMk id="9" creationId="{B5005E15-8D34-19C1-ADFD-29570C329089}"/>
          </ac:picMkLst>
        </pc:picChg>
      </pc:sldChg>
    </pc:docChg>
  </pc:docChgLst>
  <pc:docChgLst>
    <pc:chgData name="Mrudula Venkataraju" userId="S::mrudula.venkataraju@aptos.com::b6f34246-a46d-4799-b32c-47c8193da90a" providerId="AD" clId="Web-{B3A27714-7243-47E6-9B2E-913652222371}"/>
    <pc:docChg chg="addSld delSld">
      <pc:chgData name="Mrudula Venkataraju" userId="S::mrudula.venkataraju@aptos.com::b6f34246-a46d-4799-b32c-47c8193da90a" providerId="AD" clId="Web-{B3A27714-7243-47E6-9B2E-913652222371}" dt="2023-07-10T08:42:12.259" v="27"/>
      <pc:docMkLst>
        <pc:docMk/>
      </pc:docMkLst>
      <pc:sldChg chg="del">
        <pc:chgData name="Mrudula Venkataraju" userId="S::mrudula.venkataraju@aptos.com::b6f34246-a46d-4799-b32c-47c8193da90a" providerId="AD" clId="Web-{B3A27714-7243-47E6-9B2E-913652222371}" dt="2023-07-10T08:42:12.228" v="17"/>
        <pc:sldMkLst>
          <pc:docMk/>
          <pc:sldMk cId="2233272439" sldId="284"/>
        </pc:sldMkLst>
      </pc:sldChg>
      <pc:sldChg chg="del">
        <pc:chgData name="Mrudula Venkataraju" userId="S::mrudula.venkataraju@aptos.com::b6f34246-a46d-4799-b32c-47c8193da90a" providerId="AD" clId="Web-{B3A27714-7243-47E6-9B2E-913652222371}" dt="2023-07-10T08:42:12.243" v="19"/>
        <pc:sldMkLst>
          <pc:docMk/>
          <pc:sldMk cId="2105033229" sldId="286"/>
        </pc:sldMkLst>
      </pc:sldChg>
      <pc:sldChg chg="del">
        <pc:chgData name="Mrudula Venkataraju" userId="S::mrudula.venkataraju@aptos.com::b6f34246-a46d-4799-b32c-47c8193da90a" providerId="AD" clId="Web-{B3A27714-7243-47E6-9B2E-913652222371}" dt="2023-07-10T08:42:12.243" v="21"/>
        <pc:sldMkLst>
          <pc:docMk/>
          <pc:sldMk cId="1861246433" sldId="288"/>
        </pc:sldMkLst>
      </pc:sldChg>
      <pc:sldChg chg="del">
        <pc:chgData name="Mrudula Venkataraju" userId="S::mrudula.venkataraju@aptos.com::b6f34246-a46d-4799-b32c-47c8193da90a" providerId="AD" clId="Web-{B3A27714-7243-47E6-9B2E-913652222371}" dt="2023-07-10T08:42:12.259" v="26"/>
        <pc:sldMkLst>
          <pc:docMk/>
          <pc:sldMk cId="1106844891" sldId="293"/>
        </pc:sldMkLst>
      </pc:sldChg>
      <pc:sldChg chg="del">
        <pc:chgData name="Mrudula Venkataraju" userId="S::mrudula.venkataraju@aptos.com::b6f34246-a46d-4799-b32c-47c8193da90a" providerId="AD" clId="Web-{B3A27714-7243-47E6-9B2E-913652222371}" dt="2023-07-10T08:42:12.259" v="27"/>
        <pc:sldMkLst>
          <pc:docMk/>
          <pc:sldMk cId="3862174258" sldId="294"/>
        </pc:sldMkLst>
      </pc:sldChg>
      <pc:sldChg chg="del">
        <pc:chgData name="Mrudula Venkataraju" userId="S::mrudula.venkataraju@aptos.com::b6f34246-a46d-4799-b32c-47c8193da90a" providerId="AD" clId="Web-{B3A27714-7243-47E6-9B2E-913652222371}" dt="2023-07-10T08:41:51.336" v="15"/>
        <pc:sldMkLst>
          <pc:docMk/>
          <pc:sldMk cId="2346314412" sldId="295"/>
        </pc:sldMkLst>
      </pc:sldChg>
      <pc:sldChg chg="del">
        <pc:chgData name="Mrudula Venkataraju" userId="S::mrudula.venkataraju@aptos.com::b6f34246-a46d-4799-b32c-47c8193da90a" providerId="AD" clId="Web-{B3A27714-7243-47E6-9B2E-913652222371}" dt="2023-07-10T08:41:46.711" v="14"/>
        <pc:sldMkLst>
          <pc:docMk/>
          <pc:sldMk cId="1165245209" sldId="2721"/>
        </pc:sldMkLst>
      </pc:sldChg>
      <pc:sldChg chg="del">
        <pc:chgData name="Mrudula Venkataraju" userId="S::mrudula.venkataraju@aptos.com::b6f34246-a46d-4799-b32c-47c8193da90a" providerId="AD" clId="Web-{B3A27714-7243-47E6-9B2E-913652222371}" dt="2023-07-10T08:42:12.243" v="25"/>
        <pc:sldMkLst>
          <pc:docMk/>
          <pc:sldMk cId="1128601245" sldId="2722"/>
        </pc:sldMkLst>
      </pc:sldChg>
      <pc:sldChg chg="del">
        <pc:chgData name="Mrudula Venkataraju" userId="S::mrudula.venkataraju@aptos.com::b6f34246-a46d-4799-b32c-47c8193da90a" providerId="AD" clId="Web-{B3A27714-7243-47E6-9B2E-913652222371}" dt="2023-07-10T08:42:12.243" v="24"/>
        <pc:sldMkLst>
          <pc:docMk/>
          <pc:sldMk cId="548087784" sldId="2723"/>
        </pc:sldMkLst>
      </pc:sldChg>
      <pc:sldChg chg="del">
        <pc:chgData name="Mrudula Venkataraju" userId="S::mrudula.venkataraju@aptos.com::b6f34246-a46d-4799-b32c-47c8193da90a" providerId="AD" clId="Web-{B3A27714-7243-47E6-9B2E-913652222371}" dt="2023-07-10T08:42:12.243" v="23"/>
        <pc:sldMkLst>
          <pc:docMk/>
          <pc:sldMk cId="3383388198" sldId="2724"/>
        </pc:sldMkLst>
      </pc:sldChg>
      <pc:sldChg chg="del">
        <pc:chgData name="Mrudula Venkataraju" userId="S::mrudula.venkataraju@aptos.com::b6f34246-a46d-4799-b32c-47c8193da90a" providerId="AD" clId="Web-{B3A27714-7243-47E6-9B2E-913652222371}" dt="2023-07-10T08:42:12.243" v="22"/>
        <pc:sldMkLst>
          <pc:docMk/>
          <pc:sldMk cId="1505625703" sldId="2725"/>
        </pc:sldMkLst>
      </pc:sldChg>
      <pc:sldChg chg="del">
        <pc:chgData name="Mrudula Venkataraju" userId="S::mrudula.venkataraju@aptos.com::b6f34246-a46d-4799-b32c-47c8193da90a" providerId="AD" clId="Web-{B3A27714-7243-47E6-9B2E-913652222371}" dt="2023-07-10T08:42:12.243" v="20"/>
        <pc:sldMkLst>
          <pc:docMk/>
          <pc:sldMk cId="2831724447" sldId="2726"/>
        </pc:sldMkLst>
      </pc:sldChg>
      <pc:sldChg chg="del">
        <pc:chgData name="Mrudula Venkataraju" userId="S::mrudula.venkataraju@aptos.com::b6f34246-a46d-4799-b32c-47c8193da90a" providerId="AD" clId="Web-{B3A27714-7243-47E6-9B2E-913652222371}" dt="2023-07-10T08:42:12.228" v="18"/>
        <pc:sldMkLst>
          <pc:docMk/>
          <pc:sldMk cId="2012639591" sldId="2727"/>
        </pc:sldMkLst>
      </pc:sldChg>
      <pc:sldChg chg="add">
        <pc:chgData name="Mrudula Venkataraju" userId="S::mrudula.venkataraju@aptos.com::b6f34246-a46d-4799-b32c-47c8193da90a" providerId="AD" clId="Web-{B3A27714-7243-47E6-9B2E-913652222371}" dt="2023-07-10T08:39:36.613" v="0"/>
        <pc:sldMkLst>
          <pc:docMk/>
          <pc:sldMk cId="3120517018" sldId="2802"/>
        </pc:sldMkLst>
      </pc:sldChg>
      <pc:sldChg chg="add del">
        <pc:chgData name="Mrudula Venkataraju" userId="S::mrudula.venkataraju@aptos.com::b6f34246-a46d-4799-b32c-47c8193da90a" providerId="AD" clId="Web-{B3A27714-7243-47E6-9B2E-913652222371}" dt="2023-07-10T08:42:04.774" v="16"/>
        <pc:sldMkLst>
          <pc:docMk/>
          <pc:sldMk cId="896324062" sldId="2803"/>
        </pc:sldMkLst>
      </pc:sldChg>
      <pc:sldChg chg="add">
        <pc:chgData name="Mrudula Venkataraju" userId="S::mrudula.venkataraju@aptos.com::b6f34246-a46d-4799-b32c-47c8193da90a" providerId="AD" clId="Web-{B3A27714-7243-47E6-9B2E-913652222371}" dt="2023-07-10T08:40:07.848" v="2"/>
        <pc:sldMkLst>
          <pc:docMk/>
          <pc:sldMk cId="1249401934" sldId="2804"/>
        </pc:sldMkLst>
      </pc:sldChg>
      <pc:sldChg chg="add">
        <pc:chgData name="Mrudula Venkataraju" userId="S::mrudula.venkataraju@aptos.com::b6f34246-a46d-4799-b32c-47c8193da90a" providerId="AD" clId="Web-{B3A27714-7243-47E6-9B2E-913652222371}" dt="2023-07-10T08:40:08.192" v="3"/>
        <pc:sldMkLst>
          <pc:docMk/>
          <pc:sldMk cId="3643846754" sldId="2805"/>
        </pc:sldMkLst>
      </pc:sldChg>
      <pc:sldChg chg="add">
        <pc:chgData name="Mrudula Venkataraju" userId="S::mrudula.venkataraju@aptos.com::b6f34246-a46d-4799-b32c-47c8193da90a" providerId="AD" clId="Web-{B3A27714-7243-47E6-9B2E-913652222371}" dt="2023-07-10T08:40:08.505" v="4"/>
        <pc:sldMkLst>
          <pc:docMk/>
          <pc:sldMk cId="1399351322" sldId="2806"/>
        </pc:sldMkLst>
      </pc:sldChg>
      <pc:sldChg chg="add">
        <pc:chgData name="Mrudula Venkataraju" userId="S::mrudula.venkataraju@aptos.com::b6f34246-a46d-4799-b32c-47c8193da90a" providerId="AD" clId="Web-{B3A27714-7243-47E6-9B2E-913652222371}" dt="2023-07-10T08:40:08.676" v="5"/>
        <pc:sldMkLst>
          <pc:docMk/>
          <pc:sldMk cId="511094474" sldId="2807"/>
        </pc:sldMkLst>
      </pc:sldChg>
      <pc:sldChg chg="add">
        <pc:chgData name="Mrudula Venkataraju" userId="S::mrudula.venkataraju@aptos.com::b6f34246-a46d-4799-b32c-47c8193da90a" providerId="AD" clId="Web-{B3A27714-7243-47E6-9B2E-913652222371}" dt="2023-07-10T08:40:10.458" v="6"/>
        <pc:sldMkLst>
          <pc:docMk/>
          <pc:sldMk cId="229201167" sldId="2808"/>
        </pc:sldMkLst>
      </pc:sldChg>
      <pc:sldChg chg="add">
        <pc:chgData name="Mrudula Venkataraju" userId="S::mrudula.venkataraju@aptos.com::b6f34246-a46d-4799-b32c-47c8193da90a" providerId="AD" clId="Web-{B3A27714-7243-47E6-9B2E-913652222371}" dt="2023-07-10T08:40:10.755" v="7"/>
        <pc:sldMkLst>
          <pc:docMk/>
          <pc:sldMk cId="638048543" sldId="2809"/>
        </pc:sldMkLst>
      </pc:sldChg>
      <pc:sldChg chg="add">
        <pc:chgData name="Mrudula Venkataraju" userId="S::mrudula.venkataraju@aptos.com::b6f34246-a46d-4799-b32c-47c8193da90a" providerId="AD" clId="Web-{B3A27714-7243-47E6-9B2E-913652222371}" dt="2023-07-10T08:40:11.130" v="8"/>
        <pc:sldMkLst>
          <pc:docMk/>
          <pc:sldMk cId="4232288745" sldId="2810"/>
        </pc:sldMkLst>
      </pc:sldChg>
      <pc:sldChg chg="add">
        <pc:chgData name="Mrudula Venkataraju" userId="S::mrudula.venkataraju@aptos.com::b6f34246-a46d-4799-b32c-47c8193da90a" providerId="AD" clId="Web-{B3A27714-7243-47E6-9B2E-913652222371}" dt="2023-07-10T08:40:11.505" v="9"/>
        <pc:sldMkLst>
          <pc:docMk/>
          <pc:sldMk cId="2763208523" sldId="2811"/>
        </pc:sldMkLst>
      </pc:sldChg>
      <pc:sldChg chg="add">
        <pc:chgData name="Mrudula Venkataraju" userId="S::mrudula.venkataraju@aptos.com::b6f34246-a46d-4799-b32c-47c8193da90a" providerId="AD" clId="Web-{B3A27714-7243-47E6-9B2E-913652222371}" dt="2023-07-10T08:40:11.880" v="10"/>
        <pc:sldMkLst>
          <pc:docMk/>
          <pc:sldMk cId="4087364897" sldId="2812"/>
        </pc:sldMkLst>
      </pc:sldChg>
      <pc:sldChg chg="add">
        <pc:chgData name="Mrudula Venkataraju" userId="S::mrudula.venkataraju@aptos.com::b6f34246-a46d-4799-b32c-47c8193da90a" providerId="AD" clId="Web-{B3A27714-7243-47E6-9B2E-913652222371}" dt="2023-07-10T08:40:12.161" v="11"/>
        <pc:sldMkLst>
          <pc:docMk/>
          <pc:sldMk cId="4148188834" sldId="2813"/>
        </pc:sldMkLst>
      </pc:sldChg>
      <pc:sldChg chg="add">
        <pc:chgData name="Mrudula Venkataraju" userId="S::mrudula.venkataraju@aptos.com::b6f34246-a46d-4799-b32c-47c8193da90a" providerId="AD" clId="Web-{B3A27714-7243-47E6-9B2E-913652222371}" dt="2023-07-10T08:40:12.520" v="12"/>
        <pc:sldMkLst>
          <pc:docMk/>
          <pc:sldMk cId="1070443223" sldId="2814"/>
        </pc:sldMkLst>
      </pc:sldChg>
      <pc:sldChg chg="add">
        <pc:chgData name="Mrudula Venkataraju" userId="S::mrudula.venkataraju@aptos.com::b6f34246-a46d-4799-b32c-47c8193da90a" providerId="AD" clId="Web-{B3A27714-7243-47E6-9B2E-913652222371}" dt="2023-07-10T08:40:12.880" v="13"/>
        <pc:sldMkLst>
          <pc:docMk/>
          <pc:sldMk cId="4036793797" sldId="2815"/>
        </pc:sldMkLst>
      </pc:sldChg>
    </pc:docChg>
  </pc:docChgLst>
  <pc:docChgLst>
    <pc:chgData name="Prashant Kamat" userId="a521e8a4-e1da-46f4-9db0-84bcbff30721" providerId="ADAL" clId="{1E79F679-82D2-47A9-A957-F9A329BEC6B4}"/>
    <pc:docChg chg="sldOrd">
      <pc:chgData name="Prashant Kamat" userId="a521e8a4-e1da-46f4-9db0-84bcbff30721" providerId="ADAL" clId="{1E79F679-82D2-47A9-A957-F9A329BEC6B4}" dt="2023-07-13T08:28:29.149" v="0" actId="20578"/>
      <pc:docMkLst>
        <pc:docMk/>
      </pc:docMkLst>
      <pc:sldChg chg="ord">
        <pc:chgData name="Prashant Kamat" userId="a521e8a4-e1da-46f4-9db0-84bcbff30721" providerId="ADAL" clId="{1E79F679-82D2-47A9-A957-F9A329BEC6B4}" dt="2023-07-13T08:28:29.149" v="0" actId="20578"/>
        <pc:sldMkLst>
          <pc:docMk/>
          <pc:sldMk cId="1958186066" sldId="421"/>
        </pc:sldMkLst>
      </pc:sldChg>
    </pc:docChg>
  </pc:docChgLst>
  <pc:docChgLst>
    <pc:chgData name="Mrudula Venkataraju" userId="S::mrudula.venkataraju@aptos.com::b6f34246-a46d-4799-b32c-47c8193da90a" providerId="AD" clId="Web-{1C218D53-CF58-4C5D-BEFB-F7300A7A3639}"/>
    <pc:docChg chg="modSld">
      <pc:chgData name="Mrudula Venkataraju" userId="S::mrudula.venkataraju@aptos.com::b6f34246-a46d-4799-b32c-47c8193da90a" providerId="AD" clId="Web-{1C218D53-CF58-4C5D-BEFB-F7300A7A3639}" dt="2023-07-13T08:26:22.045" v="43" actId="14100"/>
      <pc:docMkLst>
        <pc:docMk/>
      </pc:docMkLst>
      <pc:sldChg chg="addSp delSp modSp">
        <pc:chgData name="Mrudula Venkataraju" userId="S::mrudula.venkataraju@aptos.com::b6f34246-a46d-4799-b32c-47c8193da90a" providerId="AD" clId="Web-{1C218D53-CF58-4C5D-BEFB-F7300A7A3639}" dt="2023-07-13T08:26:22.045" v="43" actId="14100"/>
        <pc:sldMkLst>
          <pc:docMk/>
          <pc:sldMk cId="1249401934" sldId="2804"/>
        </pc:sldMkLst>
        <pc:spChg chg="mod">
          <ac:chgData name="Mrudula Venkataraju" userId="S::mrudula.venkataraju@aptos.com::b6f34246-a46d-4799-b32c-47c8193da90a" providerId="AD" clId="Web-{1C218D53-CF58-4C5D-BEFB-F7300A7A3639}" dt="2023-07-13T08:25:45.387" v="40" actId="1076"/>
          <ac:spMkLst>
            <pc:docMk/>
            <pc:sldMk cId="1249401934" sldId="2804"/>
            <ac:spMk id="4" creationId="{735DD366-069D-8AB2-766F-87E94C5DC01C}"/>
          </ac:spMkLst>
        </pc:spChg>
        <pc:picChg chg="del">
          <ac:chgData name="Mrudula Venkataraju" userId="S::mrudula.venkataraju@aptos.com::b6f34246-a46d-4799-b32c-47c8193da90a" providerId="AD" clId="Web-{1C218D53-CF58-4C5D-BEFB-F7300A7A3639}" dt="2023-07-13T08:25:11.996" v="30"/>
          <ac:picMkLst>
            <pc:docMk/>
            <pc:sldMk cId="1249401934" sldId="2804"/>
            <ac:picMk id="2" creationId="{23105864-EA92-6E04-FA0C-9A200928B72B}"/>
          </ac:picMkLst>
        </pc:picChg>
        <pc:picChg chg="del">
          <ac:chgData name="Mrudula Venkataraju" userId="S::mrudula.venkataraju@aptos.com::b6f34246-a46d-4799-b32c-47c8193da90a" providerId="AD" clId="Web-{1C218D53-CF58-4C5D-BEFB-F7300A7A3639}" dt="2023-07-13T08:25:16.980" v="33"/>
          <ac:picMkLst>
            <pc:docMk/>
            <pc:sldMk cId="1249401934" sldId="2804"/>
            <ac:picMk id="3" creationId="{6D452621-1FE9-5F54-083C-4CC10A86E268}"/>
          </ac:picMkLst>
        </pc:picChg>
        <pc:picChg chg="add mod">
          <ac:chgData name="Mrudula Venkataraju" userId="S::mrudula.venkataraju@aptos.com::b6f34246-a46d-4799-b32c-47c8193da90a" providerId="AD" clId="Web-{1C218D53-CF58-4C5D-BEFB-F7300A7A3639}" dt="2023-07-13T08:26:14.685" v="41" actId="1076"/>
          <ac:picMkLst>
            <pc:docMk/>
            <pc:sldMk cId="1249401934" sldId="2804"/>
            <ac:picMk id="6" creationId="{2E880CF9-753D-510E-C812-3FB5893F10AD}"/>
          </ac:picMkLst>
        </pc:picChg>
        <pc:picChg chg="add mod">
          <ac:chgData name="Mrudula Venkataraju" userId="S::mrudula.venkataraju@aptos.com::b6f34246-a46d-4799-b32c-47c8193da90a" providerId="AD" clId="Web-{1C218D53-CF58-4C5D-BEFB-F7300A7A3639}" dt="2023-07-13T08:26:22.045" v="43" actId="14100"/>
          <ac:picMkLst>
            <pc:docMk/>
            <pc:sldMk cId="1249401934" sldId="2804"/>
            <ac:picMk id="7" creationId="{BDD8815A-2D7D-BF80-72F2-71E1BE382CA2}"/>
          </ac:picMkLst>
        </pc:picChg>
      </pc:sldChg>
      <pc:sldChg chg="addSp delSp modSp">
        <pc:chgData name="Mrudula Venkataraju" userId="S::mrudula.venkataraju@aptos.com::b6f34246-a46d-4799-b32c-47c8193da90a" providerId="AD" clId="Web-{1C218D53-CF58-4C5D-BEFB-F7300A7A3639}" dt="2023-07-13T08:24:42.463" v="29" actId="14100"/>
        <pc:sldMkLst>
          <pc:docMk/>
          <pc:sldMk cId="3643846754" sldId="2805"/>
        </pc:sldMkLst>
        <pc:picChg chg="del">
          <ac:chgData name="Mrudula Venkataraju" userId="S::mrudula.venkataraju@aptos.com::b6f34246-a46d-4799-b32c-47c8193da90a" providerId="AD" clId="Web-{1C218D53-CF58-4C5D-BEFB-F7300A7A3639}" dt="2023-07-13T08:23:57.243" v="12"/>
          <ac:picMkLst>
            <pc:docMk/>
            <pc:sldMk cId="3643846754" sldId="2805"/>
            <ac:picMk id="2" creationId="{ED3C5823-AB99-7F29-4C55-3039FA486C49}"/>
          </ac:picMkLst>
        </pc:picChg>
        <pc:picChg chg="del">
          <ac:chgData name="Mrudula Venkataraju" userId="S::mrudula.venkataraju@aptos.com::b6f34246-a46d-4799-b32c-47c8193da90a" providerId="AD" clId="Web-{1C218D53-CF58-4C5D-BEFB-F7300A7A3639}" dt="2023-07-13T08:24:15.166" v="17"/>
          <ac:picMkLst>
            <pc:docMk/>
            <pc:sldMk cId="3643846754" sldId="2805"/>
            <ac:picMk id="3" creationId="{C1B786C7-3EE3-D9EA-2588-47C539F3BA36}"/>
          </ac:picMkLst>
        </pc:picChg>
        <pc:picChg chg="add del mod">
          <ac:chgData name="Mrudula Venkataraju" userId="S::mrudula.venkataraju@aptos.com::b6f34246-a46d-4799-b32c-47c8193da90a" providerId="AD" clId="Web-{1C218D53-CF58-4C5D-BEFB-F7300A7A3639}" dt="2023-07-13T08:24:42.463" v="29" actId="14100"/>
          <ac:picMkLst>
            <pc:docMk/>
            <pc:sldMk cId="3643846754" sldId="2805"/>
            <ac:picMk id="5" creationId="{0C9FC57C-D46E-A123-5382-962D6D0A08F3}"/>
          </ac:picMkLst>
        </pc:picChg>
        <pc:picChg chg="add mod">
          <ac:chgData name="Mrudula Venkataraju" userId="S::mrudula.venkataraju@aptos.com::b6f34246-a46d-4799-b32c-47c8193da90a" providerId="AD" clId="Web-{1C218D53-CF58-4C5D-BEFB-F7300A7A3639}" dt="2023-07-13T08:24:25.275" v="21" actId="14100"/>
          <ac:picMkLst>
            <pc:docMk/>
            <pc:sldMk cId="3643846754" sldId="2805"/>
            <ac:picMk id="6" creationId="{B69CB07C-CE7C-868E-D695-817D2C363C28}"/>
          </ac:picMkLst>
        </pc:picChg>
        <pc:picChg chg="add del mod">
          <ac:chgData name="Mrudula Venkataraju" userId="S::mrudula.venkataraju@aptos.com::b6f34246-a46d-4799-b32c-47c8193da90a" providerId="AD" clId="Web-{1C218D53-CF58-4C5D-BEFB-F7300A7A3639}" dt="2023-07-13T08:24:38.651" v="27"/>
          <ac:picMkLst>
            <pc:docMk/>
            <pc:sldMk cId="3643846754" sldId="2805"/>
            <ac:picMk id="7" creationId="{3451E091-426A-1CC6-0E55-5A7A0F09FAE7}"/>
          </ac:picMkLst>
        </pc:picChg>
      </pc:sldChg>
      <pc:sldChg chg="addSp delSp modSp">
        <pc:chgData name="Mrudula Venkataraju" userId="S::mrudula.venkataraju@aptos.com::b6f34246-a46d-4799-b32c-47c8193da90a" providerId="AD" clId="Web-{1C218D53-CF58-4C5D-BEFB-F7300A7A3639}" dt="2023-07-13T08:23:41.930" v="10" actId="14100"/>
        <pc:sldMkLst>
          <pc:docMk/>
          <pc:sldMk cId="1399351322" sldId="2806"/>
        </pc:sldMkLst>
        <pc:picChg chg="del">
          <ac:chgData name="Mrudula Venkataraju" userId="S::mrudula.venkataraju@aptos.com::b6f34246-a46d-4799-b32c-47c8193da90a" providerId="AD" clId="Web-{1C218D53-CF58-4C5D-BEFB-F7300A7A3639}" dt="2023-07-13T08:23:05.742" v="0"/>
          <ac:picMkLst>
            <pc:docMk/>
            <pc:sldMk cId="1399351322" sldId="2806"/>
            <ac:picMk id="2" creationId="{D5094274-3A82-2013-2E46-EEB2ABF69DA7}"/>
          </ac:picMkLst>
        </pc:picChg>
        <pc:picChg chg="del">
          <ac:chgData name="Mrudula Venkataraju" userId="S::mrudula.venkataraju@aptos.com::b6f34246-a46d-4799-b32c-47c8193da90a" providerId="AD" clId="Web-{1C218D53-CF58-4C5D-BEFB-F7300A7A3639}" dt="2023-07-13T08:23:28.336" v="5"/>
          <ac:picMkLst>
            <pc:docMk/>
            <pc:sldMk cId="1399351322" sldId="2806"/>
            <ac:picMk id="3" creationId="{EBD2BC39-4405-93A2-024E-E626827F910C}"/>
          </ac:picMkLst>
        </pc:picChg>
        <pc:picChg chg="add mod">
          <ac:chgData name="Mrudula Venkataraju" userId="S::mrudula.venkataraju@aptos.com::b6f34246-a46d-4799-b32c-47c8193da90a" providerId="AD" clId="Web-{1C218D53-CF58-4C5D-BEFB-F7300A7A3639}" dt="2023-07-13T08:23:15.523" v="4" actId="14100"/>
          <ac:picMkLst>
            <pc:docMk/>
            <pc:sldMk cId="1399351322" sldId="2806"/>
            <ac:picMk id="5" creationId="{8D263215-EC42-DF12-F6A2-F25D16169092}"/>
          </ac:picMkLst>
        </pc:picChg>
        <pc:picChg chg="add mod">
          <ac:chgData name="Mrudula Venkataraju" userId="S::mrudula.venkataraju@aptos.com::b6f34246-a46d-4799-b32c-47c8193da90a" providerId="AD" clId="Web-{1C218D53-CF58-4C5D-BEFB-F7300A7A3639}" dt="2023-07-13T08:23:41.930" v="10" actId="14100"/>
          <ac:picMkLst>
            <pc:docMk/>
            <pc:sldMk cId="1399351322" sldId="2806"/>
            <ac:picMk id="6" creationId="{2DCA7FCE-72E0-3FB5-DDA2-30602F0E6CF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8115F-A7B7-8549-B8CA-5F0CB3D679D6}" type="datetimeFigureOut">
              <a:rPr lang="en-US" smtClean="0"/>
              <a:t>6/11/2025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22F3C-ECED-BA4E-BEBC-B1A2D38E43AE}" type="slidenum">
              <a:rPr lang="en-US" smtClean="0"/>
              <a:t>‹#›</a:t>
            </a:fld>
            <a:endParaRPr lang="en-US"/>
          </a:p>
        </p:txBody>
      </p:sp>
    </p:spTree>
    <p:extLst>
      <p:ext uri="{BB962C8B-B14F-4D97-AF65-F5344CB8AC3E}">
        <p14:creationId xmlns:p14="http://schemas.microsoft.com/office/powerpoint/2010/main" val="1922451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149225">
              <a:buFont typeface="Arial" panose="020B0604020202020204" pitchFamily="34" charset="0"/>
              <a:buChar char="•"/>
            </a:pPr>
            <a:r>
              <a:rPr lang="en-US" sz="1200">
                <a:solidFill>
                  <a:schemeClr val="bg1"/>
                </a:solidFill>
              </a:rPr>
              <a:t>Outbound  - Picking &amp; Packing</a:t>
            </a:r>
          </a:p>
          <a:p>
            <a:pPr marL="285750" indent="-149225">
              <a:buFont typeface="Arial" panose="020B0604020202020204" pitchFamily="34" charset="0"/>
              <a:buChar char="•"/>
            </a:pPr>
            <a:r>
              <a:rPr lang="en-US" sz="1200">
                <a:solidFill>
                  <a:schemeClr val="bg1"/>
                </a:solidFill>
              </a:rPr>
              <a:t>Shipment planning - Carrier allocation, rate shopping, Label printing</a:t>
            </a:r>
          </a:p>
          <a:p>
            <a:pPr marL="285750" indent="-149225">
              <a:buFont typeface="Arial" panose="020B0604020202020204" pitchFamily="34" charset="0"/>
              <a:buChar char="•"/>
            </a:pPr>
            <a:r>
              <a:rPr lang="en-US" sz="1200">
                <a:solidFill>
                  <a:schemeClr val="bg1"/>
                </a:solidFill>
              </a:rPr>
              <a:t>Truckload planning/ Loading</a:t>
            </a:r>
          </a:p>
          <a:p>
            <a:pPr marL="285750" indent="-149225">
              <a:buFont typeface="Arial" panose="020B0604020202020204" pitchFamily="34" charset="0"/>
              <a:buChar char="•"/>
            </a:pPr>
            <a:r>
              <a:rPr lang="en-US" sz="1200">
                <a:solidFill>
                  <a:schemeClr val="bg1"/>
                </a:solidFill>
              </a:rPr>
              <a:t>Return to vendor</a:t>
            </a:r>
          </a:p>
          <a:p>
            <a:pPr marL="285750" indent="-149225">
              <a:buFont typeface="Arial" panose="020B0604020202020204" pitchFamily="34" charset="0"/>
              <a:buChar char="•"/>
            </a:pPr>
            <a:r>
              <a:rPr lang="en-US" sz="1200">
                <a:solidFill>
                  <a:schemeClr val="bg1"/>
                </a:solidFill>
              </a:rPr>
              <a:t>Slotting optimization</a:t>
            </a:r>
          </a:p>
          <a:p>
            <a:pPr marL="285750" indent="-149225">
              <a:buFont typeface="Arial" panose="020B0604020202020204" pitchFamily="34" charset="0"/>
              <a:buChar char="•"/>
            </a:pPr>
            <a:r>
              <a:rPr lang="en-US" sz="1200">
                <a:solidFill>
                  <a:schemeClr val="bg1"/>
                </a:solidFill>
              </a:rPr>
              <a:t>Audit Trail – Who did what when</a:t>
            </a:r>
          </a:p>
          <a:p>
            <a:pPr marL="285750" indent="-149225">
              <a:buFont typeface="Arial" panose="020B0604020202020204" pitchFamily="34" charset="0"/>
              <a:buChar char="•"/>
            </a:pPr>
            <a:r>
              <a:rPr lang="en-US" sz="1200">
                <a:solidFill>
                  <a:schemeClr val="bg1"/>
                </a:solidFill>
              </a:rPr>
              <a:t>Material handling Integration</a:t>
            </a:r>
          </a:p>
          <a:p>
            <a:pPr marL="285750" indent="-149225">
              <a:buFont typeface="Arial" panose="020B0604020202020204" pitchFamily="34" charset="0"/>
              <a:buChar char="•"/>
            </a:pPr>
            <a:r>
              <a:rPr lang="en-US" sz="1200">
                <a:solidFill>
                  <a:schemeClr val="bg1"/>
                </a:solidFill>
              </a:rPr>
              <a:t>Wave planning</a:t>
            </a:r>
          </a:p>
          <a:p>
            <a:pPr marL="285750" indent="-149225">
              <a:buFont typeface="Arial" panose="020B0604020202020204" pitchFamily="34" charset="0"/>
              <a:buChar char="•"/>
            </a:pPr>
            <a:r>
              <a:rPr lang="en-US" sz="1200">
                <a:solidFill>
                  <a:schemeClr val="bg1"/>
                </a:solidFill>
              </a:rPr>
              <a:t>Profiling</a:t>
            </a:r>
          </a:p>
          <a:p>
            <a:pPr marL="285750" indent="-149225">
              <a:buFont typeface="Arial" panose="020B0604020202020204" pitchFamily="34" charset="0"/>
              <a:buChar char="•"/>
            </a:pPr>
            <a:r>
              <a:rPr lang="en-IN" sz="1200"/>
              <a:t>receiving-dock appointments</a:t>
            </a:r>
            <a:endParaRPr lang="en-US" sz="1200">
              <a:solidFill>
                <a:schemeClr val="bg1"/>
              </a:solidFill>
            </a:endParaRPr>
          </a:p>
          <a:p>
            <a:endParaRPr lang="en-US"/>
          </a:p>
        </p:txBody>
      </p:sp>
      <p:sp>
        <p:nvSpPr>
          <p:cNvPr id="4" name="Slide Number Placeholder 3"/>
          <p:cNvSpPr>
            <a:spLocks noGrp="1"/>
          </p:cNvSpPr>
          <p:nvPr>
            <p:ph type="sldNum" sz="quarter" idx="5"/>
          </p:nvPr>
        </p:nvSpPr>
        <p:spPr/>
        <p:txBody>
          <a:bodyPr/>
          <a:lstStyle/>
          <a:p>
            <a:fld id="{25422F3C-ECED-BA4E-BEBC-B1A2D38E43AE}" type="slidenum">
              <a:rPr lang="en-US" smtClean="0"/>
              <a:t>4</a:t>
            </a:fld>
            <a:endParaRPr lang="en-US"/>
          </a:p>
        </p:txBody>
      </p:sp>
    </p:spTree>
    <p:extLst>
      <p:ext uri="{BB962C8B-B14F-4D97-AF65-F5344CB8AC3E}">
        <p14:creationId xmlns:p14="http://schemas.microsoft.com/office/powerpoint/2010/main" val="174679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rPr>
              <a:t>Aptos One Store Inventory Management</a:t>
            </a:r>
          </a:p>
          <a:p>
            <a:endParaRPr lang="en-US"/>
          </a:p>
        </p:txBody>
      </p:sp>
      <p:sp>
        <p:nvSpPr>
          <p:cNvPr id="4" name="Slide Number Placeholder 3"/>
          <p:cNvSpPr>
            <a:spLocks noGrp="1"/>
          </p:cNvSpPr>
          <p:nvPr>
            <p:ph type="sldNum" sz="quarter" idx="5"/>
          </p:nvPr>
        </p:nvSpPr>
        <p:spPr/>
        <p:txBody>
          <a:bodyPr/>
          <a:lstStyle/>
          <a:p>
            <a:fld id="{25422F3C-ECED-BA4E-BEBC-B1A2D38E43AE}" type="slidenum">
              <a:rPr lang="en-US" smtClean="0"/>
              <a:t>5</a:t>
            </a:fld>
            <a:endParaRPr lang="en-US"/>
          </a:p>
        </p:txBody>
      </p:sp>
    </p:spTree>
    <p:extLst>
      <p:ext uri="{BB962C8B-B14F-4D97-AF65-F5344CB8AC3E}">
        <p14:creationId xmlns:p14="http://schemas.microsoft.com/office/powerpoint/2010/main" val="1688110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34E365-EB0B-4283-B29C-847DCF89734D}" type="slidenum">
              <a:rPr lang="en-US" smtClean="0"/>
              <a:t>52</a:t>
            </a:fld>
            <a:endParaRPr lang="en-US"/>
          </a:p>
        </p:txBody>
      </p:sp>
    </p:spTree>
    <p:extLst>
      <p:ext uri="{BB962C8B-B14F-4D97-AF65-F5344CB8AC3E}">
        <p14:creationId xmlns:p14="http://schemas.microsoft.com/office/powerpoint/2010/main" val="199569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34E365-EB0B-4283-B29C-847DCF89734D}" type="slidenum">
              <a:rPr lang="en-US" smtClean="0"/>
              <a:t>53</a:t>
            </a:fld>
            <a:endParaRPr lang="en-US"/>
          </a:p>
        </p:txBody>
      </p:sp>
    </p:spTree>
    <p:extLst>
      <p:ext uri="{BB962C8B-B14F-4D97-AF65-F5344CB8AC3E}">
        <p14:creationId xmlns:p14="http://schemas.microsoft.com/office/powerpoint/2010/main" val="186567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BF21-FBC6-1886-3A0E-9223AFBC3DD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CE112B6-0E88-9120-9EFD-982A18128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5AB2C86-881B-FF4F-7200-ED319B6FD3FD}"/>
              </a:ext>
            </a:extLst>
          </p:cNvPr>
          <p:cNvSpPr>
            <a:spLocks noGrp="1"/>
          </p:cNvSpPr>
          <p:nvPr>
            <p:ph type="dt" sz="half" idx="10"/>
          </p:nvPr>
        </p:nvSpPr>
        <p:spPr/>
        <p:txBody>
          <a:bodyPr/>
          <a:lstStyle/>
          <a:p>
            <a:fld id="{4CE64FB9-EFC7-7E40-9B56-69B632898E55}" type="datetimeFigureOut">
              <a:rPr lang="en-US" smtClean="0"/>
              <a:t>6/11/2025</a:t>
            </a:fld>
            <a:endParaRPr lang="en-US"/>
          </a:p>
        </p:txBody>
      </p:sp>
      <p:sp>
        <p:nvSpPr>
          <p:cNvPr id="5" name="Footer Placeholder 4">
            <a:extLst>
              <a:ext uri="{FF2B5EF4-FFF2-40B4-BE49-F238E27FC236}">
                <a16:creationId xmlns:a16="http://schemas.microsoft.com/office/drawing/2014/main" id="{A8C45F5B-8133-7FDF-808C-DC011D777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8A88C-3347-71EF-355B-453C09F82595}"/>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47786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8E1C-1A67-98AB-9980-DEB6B2FC47A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410FB4E-4D46-7F45-0792-3188B0F6A1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B3256E-6DFE-BE8A-B151-6C48B5ECFBD3}"/>
              </a:ext>
            </a:extLst>
          </p:cNvPr>
          <p:cNvSpPr>
            <a:spLocks noGrp="1"/>
          </p:cNvSpPr>
          <p:nvPr>
            <p:ph type="dt" sz="half" idx="10"/>
          </p:nvPr>
        </p:nvSpPr>
        <p:spPr/>
        <p:txBody>
          <a:bodyPr/>
          <a:lstStyle/>
          <a:p>
            <a:fld id="{4CE64FB9-EFC7-7E40-9B56-69B632898E55}" type="datetimeFigureOut">
              <a:rPr lang="en-US" smtClean="0"/>
              <a:t>6/11/2025</a:t>
            </a:fld>
            <a:endParaRPr lang="en-US"/>
          </a:p>
        </p:txBody>
      </p:sp>
      <p:sp>
        <p:nvSpPr>
          <p:cNvPr id="5" name="Footer Placeholder 4">
            <a:extLst>
              <a:ext uri="{FF2B5EF4-FFF2-40B4-BE49-F238E27FC236}">
                <a16:creationId xmlns:a16="http://schemas.microsoft.com/office/drawing/2014/main" id="{00252258-DA8E-C90D-A7EA-8FA5A6E9B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229949-79D5-2BEE-1933-3B7F8B692619}"/>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194933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A806E8-B0A7-74A6-C3C5-41F12267C2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B90CA97-809F-5297-E051-D46A123F893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DBD284-7EBD-3AAB-167A-69290177A8B1}"/>
              </a:ext>
            </a:extLst>
          </p:cNvPr>
          <p:cNvSpPr>
            <a:spLocks noGrp="1"/>
          </p:cNvSpPr>
          <p:nvPr>
            <p:ph type="dt" sz="half" idx="10"/>
          </p:nvPr>
        </p:nvSpPr>
        <p:spPr/>
        <p:txBody>
          <a:bodyPr/>
          <a:lstStyle/>
          <a:p>
            <a:fld id="{4CE64FB9-EFC7-7E40-9B56-69B632898E55}" type="datetimeFigureOut">
              <a:rPr lang="en-US" smtClean="0"/>
              <a:t>6/11/2025</a:t>
            </a:fld>
            <a:endParaRPr lang="en-US"/>
          </a:p>
        </p:txBody>
      </p:sp>
      <p:sp>
        <p:nvSpPr>
          <p:cNvPr id="5" name="Footer Placeholder 4">
            <a:extLst>
              <a:ext uri="{FF2B5EF4-FFF2-40B4-BE49-F238E27FC236}">
                <a16:creationId xmlns:a16="http://schemas.microsoft.com/office/drawing/2014/main" id="{4A98A81A-A0B3-3C02-A7CB-3D778110D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78520-A2A3-0EC9-1B94-93D9EE0F34EB}"/>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198558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ight Agenda Slide with Time">
  <p:cSld name="Light Agenda Slide with Time">
    <p:spTree>
      <p:nvGrpSpPr>
        <p:cNvPr id="1" name="Shape 57"/>
        <p:cNvGrpSpPr/>
        <p:nvPr/>
      </p:nvGrpSpPr>
      <p:grpSpPr>
        <a:xfrm>
          <a:off x="0" y="0"/>
          <a:ext cx="0" cy="0"/>
          <a:chOff x="0" y="0"/>
          <a:chExt cx="0" cy="0"/>
        </a:xfrm>
      </p:grpSpPr>
      <p:sp>
        <p:nvSpPr>
          <p:cNvPr id="58" name="Google Shape;58;p6"/>
          <p:cNvSpPr/>
          <p:nvPr/>
        </p:nvSpPr>
        <p:spPr>
          <a:xfrm>
            <a:off x="0" y="-57"/>
            <a:ext cx="12191999" cy="6858114"/>
          </a:xfrm>
          <a:prstGeom prst="rect">
            <a:avLst/>
          </a:prstGeom>
          <a:gradFill>
            <a:gsLst>
              <a:gs pos="0">
                <a:schemeClr val="lt1"/>
              </a:gs>
              <a:gs pos="47000">
                <a:schemeClr val="lt2"/>
              </a:gs>
              <a:gs pos="100000">
                <a:srgbClr val="F2F2F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1" i="0" u="none" strike="noStrike" cap="none">
              <a:solidFill>
                <a:schemeClr val="lt1"/>
              </a:solidFill>
              <a:latin typeface="Arial"/>
              <a:ea typeface="Arial"/>
              <a:cs typeface="Arial"/>
              <a:sym typeface="Arial"/>
            </a:endParaRPr>
          </a:p>
        </p:txBody>
      </p:sp>
      <p:sp>
        <p:nvSpPr>
          <p:cNvPr id="59" name="Google Shape;59;p6"/>
          <p:cNvSpPr txBox="1">
            <a:spLocks noGrp="1"/>
          </p:cNvSpPr>
          <p:nvPr>
            <p:ph type="body" idx="1"/>
          </p:nvPr>
        </p:nvSpPr>
        <p:spPr>
          <a:xfrm>
            <a:off x="1963146" y="1473661"/>
            <a:ext cx="5993890" cy="3769184"/>
          </a:xfrm>
          <a:prstGeom prst="rect">
            <a:avLst/>
          </a:prstGeom>
          <a:noFill/>
          <a:ln>
            <a:noFill/>
          </a:ln>
        </p:spPr>
        <p:txBody>
          <a:bodyPr spcFirstLastPara="1" wrap="square" lIns="113150" tIns="56550" rIns="113150" bIns="56550" anchor="t" anchorCtr="0">
            <a:normAutofit/>
          </a:bodyPr>
          <a:lstStyle>
            <a:lvl1pPr marL="457200" lvl="0" indent="-228600" algn="l">
              <a:spcBef>
                <a:spcPts val="900"/>
              </a:spcBef>
              <a:spcAft>
                <a:spcPts val="0"/>
              </a:spcAft>
              <a:buClr>
                <a:schemeClr val="accent3"/>
              </a:buClr>
              <a:buSzPts val="2400"/>
              <a:buFont typeface="Arial"/>
              <a:buNone/>
              <a:defRPr sz="2400">
                <a:solidFill>
                  <a:schemeClr val="dk1"/>
                </a:solidFill>
              </a:defRPr>
            </a:lvl1pPr>
            <a:lvl2pPr marL="914400" lvl="1" indent="-342900" algn="l">
              <a:spcBef>
                <a:spcPts val="600"/>
              </a:spcBef>
              <a:spcAft>
                <a:spcPts val="0"/>
              </a:spcAft>
              <a:buSzPts val="1800"/>
              <a:buChar char="•"/>
              <a:defRPr/>
            </a:lvl2pPr>
            <a:lvl3pPr marL="1371600" lvl="2" indent="-342900" algn="l">
              <a:spcBef>
                <a:spcPts val="4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2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 name="Google Shape;60;p6"/>
          <p:cNvSpPr txBox="1">
            <a:spLocks noGrp="1"/>
          </p:cNvSpPr>
          <p:nvPr>
            <p:ph type="body" idx="2"/>
          </p:nvPr>
        </p:nvSpPr>
        <p:spPr>
          <a:xfrm>
            <a:off x="697579" y="1473661"/>
            <a:ext cx="1121067" cy="3769184"/>
          </a:xfrm>
          <a:prstGeom prst="rect">
            <a:avLst/>
          </a:prstGeom>
          <a:noFill/>
          <a:ln>
            <a:noFill/>
          </a:ln>
        </p:spPr>
        <p:txBody>
          <a:bodyPr spcFirstLastPara="1" wrap="square" lIns="113150" tIns="56550" rIns="113150" bIns="56550" anchor="t" anchorCtr="0">
            <a:normAutofit/>
          </a:bodyPr>
          <a:lstStyle>
            <a:lvl1pPr marL="457200" lvl="0" indent="-228600" algn="r">
              <a:spcBef>
                <a:spcPts val="900"/>
              </a:spcBef>
              <a:spcAft>
                <a:spcPts val="0"/>
              </a:spcAft>
              <a:buClr>
                <a:schemeClr val="accent3"/>
              </a:buClr>
              <a:buSzPts val="2400"/>
              <a:buFont typeface="Arial"/>
              <a:buNone/>
              <a:defRPr sz="2400">
                <a:solidFill>
                  <a:schemeClr val="accent3"/>
                </a:solidFill>
              </a:defRPr>
            </a:lvl1pPr>
            <a:lvl2pPr marL="914400" lvl="1" indent="-342900" algn="l">
              <a:spcBef>
                <a:spcPts val="600"/>
              </a:spcBef>
              <a:spcAft>
                <a:spcPts val="0"/>
              </a:spcAft>
              <a:buSzPts val="1800"/>
              <a:buChar char="•"/>
              <a:defRPr/>
            </a:lvl2pPr>
            <a:lvl3pPr marL="1371600" lvl="2" indent="-342900" algn="l">
              <a:spcBef>
                <a:spcPts val="4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2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6"/>
          <p:cNvSpPr txBox="1">
            <a:spLocks noGrp="1"/>
          </p:cNvSpPr>
          <p:nvPr>
            <p:ph type="title"/>
          </p:nvPr>
        </p:nvSpPr>
        <p:spPr>
          <a:xfrm>
            <a:off x="716438" y="341614"/>
            <a:ext cx="5331727" cy="873330"/>
          </a:xfrm>
          <a:prstGeom prst="rect">
            <a:avLst/>
          </a:prstGeom>
          <a:noFill/>
          <a:ln>
            <a:noFill/>
          </a:ln>
        </p:spPr>
        <p:txBody>
          <a:bodyPr spcFirstLastPara="1" wrap="square" lIns="113150" tIns="56550" rIns="113150" bIns="56550" anchor="ctr" anchorCtr="0">
            <a:normAutofit/>
          </a:bodyPr>
          <a:lstStyle>
            <a:lvl1pPr lvl="0" algn="l">
              <a:spcBef>
                <a:spcPts val="0"/>
              </a:spcBef>
              <a:spcAft>
                <a:spcPts val="0"/>
              </a:spcAft>
              <a:buClr>
                <a:schemeClr val="accent4"/>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2" name="Google Shape;62;p6"/>
          <p:cNvGrpSpPr/>
          <p:nvPr/>
        </p:nvGrpSpPr>
        <p:grpSpPr>
          <a:xfrm>
            <a:off x="4" y="5715000"/>
            <a:ext cx="12192000" cy="1143000"/>
            <a:chOff x="4" y="5715000"/>
            <a:chExt cx="12192000" cy="1143000"/>
          </a:xfrm>
        </p:grpSpPr>
        <p:sp>
          <p:nvSpPr>
            <p:cNvPr id="63" name="Google Shape;63;p6"/>
            <p:cNvSpPr/>
            <p:nvPr/>
          </p:nvSpPr>
          <p:spPr>
            <a:xfrm>
              <a:off x="4" y="5715000"/>
              <a:ext cx="12192000" cy="1143000"/>
            </a:xfrm>
            <a:prstGeom prst="rect">
              <a:avLst/>
            </a:prstGeom>
            <a:gradFill>
              <a:gsLst>
                <a:gs pos="0">
                  <a:srgbClr val="17375A"/>
                </a:gs>
                <a:gs pos="50000">
                  <a:srgbClr val="225082"/>
                </a:gs>
                <a:gs pos="100000">
                  <a:srgbClr val="2A619C"/>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0" i="0" u="none" strike="noStrike" cap="none">
                <a:solidFill>
                  <a:schemeClr val="lt1"/>
                </a:solidFill>
                <a:latin typeface="Arial"/>
                <a:ea typeface="Arial"/>
                <a:cs typeface="Arial"/>
                <a:sym typeface="Arial"/>
              </a:endParaRPr>
            </a:p>
          </p:txBody>
        </p:sp>
        <p:sp>
          <p:nvSpPr>
            <p:cNvPr id="64" name="Google Shape;64;p6"/>
            <p:cNvSpPr/>
            <p:nvPr/>
          </p:nvSpPr>
          <p:spPr>
            <a:xfrm>
              <a:off x="4" y="5715000"/>
              <a:ext cx="12192000" cy="41165"/>
            </a:xfrm>
            <a:prstGeom prst="rect">
              <a:avLst/>
            </a:prstGeom>
            <a:gradFill>
              <a:gsLst>
                <a:gs pos="0">
                  <a:schemeClr val="accent6"/>
                </a:gs>
                <a:gs pos="5000">
                  <a:schemeClr val="accent6"/>
                </a:gs>
                <a:gs pos="95000">
                  <a:schemeClr val="accent5"/>
                </a:gs>
                <a:gs pos="100000">
                  <a:schemeClr val="accent5"/>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0" i="0" u="none" strike="noStrike" cap="none">
                <a:solidFill>
                  <a:schemeClr val="lt1"/>
                </a:solidFill>
                <a:latin typeface="Arial"/>
                <a:ea typeface="Arial"/>
                <a:cs typeface="Arial"/>
                <a:sym typeface="Arial"/>
              </a:endParaRPr>
            </a:p>
          </p:txBody>
        </p:sp>
      </p:grpSp>
      <p:sp>
        <p:nvSpPr>
          <p:cNvPr id="65" name="Google Shape;65;p6"/>
          <p:cNvSpPr txBox="1"/>
          <p:nvPr/>
        </p:nvSpPr>
        <p:spPr>
          <a:xfrm>
            <a:off x="300119" y="6489611"/>
            <a:ext cx="2822344" cy="2169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19FD0"/>
              </a:buClr>
              <a:buSzPts val="800"/>
              <a:buFont typeface="Arial"/>
              <a:buNone/>
            </a:pPr>
            <a:fld id="{00000000-1234-1234-1234-123412341234}" type="slidenum">
              <a:rPr lang="en-US" sz="800" b="0" i="0" u="none" strike="noStrike" cap="none">
                <a:solidFill>
                  <a:srgbClr val="719FD0"/>
                </a:solidFill>
                <a:latin typeface="Arial"/>
                <a:ea typeface="Arial"/>
                <a:cs typeface="Arial"/>
                <a:sym typeface="Arial"/>
              </a:rPr>
              <a:t>‹#›</a:t>
            </a:fld>
            <a:r>
              <a:rPr lang="en-US" sz="800" b="0" i="0" u="none" strike="noStrike" cap="none">
                <a:solidFill>
                  <a:srgbClr val="719FD0"/>
                </a:solidFill>
                <a:latin typeface="Arial"/>
                <a:ea typeface="Arial"/>
                <a:cs typeface="Arial"/>
                <a:sym typeface="Arial"/>
              </a:rPr>
              <a:t>   •   © Aptos, LLC. All rights reserved.  </a:t>
            </a:r>
            <a:r>
              <a:rPr lang="en-US" sz="600" b="0" i="0" u="none" strike="noStrike" cap="none">
                <a:solidFill>
                  <a:srgbClr val="25496F"/>
                </a:solidFill>
                <a:latin typeface="Arial"/>
                <a:ea typeface="Arial"/>
                <a:cs typeface="Arial"/>
                <a:sym typeface="Arial"/>
              </a:rPr>
              <a:t>v21</a:t>
            </a:r>
            <a:endParaRPr sz="800" b="0" i="0" u="none" strike="noStrike" cap="none">
              <a:solidFill>
                <a:srgbClr val="25496F"/>
              </a:solidFill>
              <a:latin typeface="Arial"/>
              <a:ea typeface="Arial"/>
              <a:cs typeface="Arial"/>
              <a:sym typeface="Arial"/>
            </a:endParaRPr>
          </a:p>
        </p:txBody>
      </p:sp>
      <p:sp>
        <p:nvSpPr>
          <p:cNvPr id="66" name="Google Shape;66;p6"/>
          <p:cNvSpPr>
            <a:spLocks noGrp="1"/>
          </p:cNvSpPr>
          <p:nvPr>
            <p:ph type="pic" idx="3"/>
          </p:nvPr>
        </p:nvSpPr>
        <p:spPr>
          <a:xfrm>
            <a:off x="8492801" y="2349848"/>
            <a:ext cx="2743200" cy="1828800"/>
          </a:xfrm>
          <a:prstGeom prst="roundRect">
            <a:avLst>
              <a:gd name="adj" fmla="val 5965"/>
            </a:avLst>
          </a:prstGeom>
          <a:noFill/>
          <a:ln>
            <a:noFill/>
          </a:ln>
        </p:spPr>
        <p:txBody>
          <a:bodyPr spcFirstLastPara="1" wrap="square" lIns="113150" tIns="56550" rIns="113150" bIns="56550" anchor="ctr" anchorCtr="0">
            <a:noAutofit/>
          </a:bodyPr>
          <a:lstStyle>
            <a:lvl1pPr marR="0" lvl="0" algn="ctr" rtl="0">
              <a:spcBef>
                <a:spcPts val="900"/>
              </a:spcBef>
              <a:spcAft>
                <a:spcPts val="0"/>
              </a:spcAft>
              <a:buClr>
                <a:srgbClr val="719FD0"/>
              </a:buClr>
              <a:buSzPts val="1800"/>
              <a:buFont typeface="Arial"/>
              <a:buNone/>
              <a:defRPr sz="1800" b="0" i="0" u="none" strike="noStrike" cap="none">
                <a:solidFill>
                  <a:srgbClr val="9FA3A6"/>
                </a:solidFill>
                <a:latin typeface="Arial"/>
                <a:ea typeface="Arial"/>
                <a:cs typeface="Arial"/>
                <a:sym typeface="Arial"/>
              </a:defRPr>
            </a:lvl1pPr>
            <a:lvl2pPr marR="0" lvl="1" algn="l" rtl="0">
              <a:spcBef>
                <a:spcPts val="600"/>
              </a:spcBef>
              <a:spcAft>
                <a:spcPts val="0"/>
              </a:spcAft>
              <a:buClr>
                <a:srgbClr val="719FD0"/>
              </a:buClr>
              <a:buSzPts val="2400"/>
              <a:buFont typeface="Arial"/>
              <a:buChar char="•"/>
              <a:defRPr sz="2400" b="0" i="0" u="none" strike="noStrike" cap="none">
                <a:solidFill>
                  <a:schemeClr val="dk1"/>
                </a:solidFill>
                <a:latin typeface="Arial"/>
                <a:ea typeface="Arial"/>
                <a:cs typeface="Arial"/>
                <a:sym typeface="Arial"/>
              </a:defRPr>
            </a:lvl2pPr>
            <a:lvl3pPr marR="0" lvl="2" algn="l" rtl="0">
              <a:spcBef>
                <a:spcPts val="400"/>
              </a:spcBef>
              <a:spcAft>
                <a:spcPts val="0"/>
              </a:spcAft>
              <a:buClr>
                <a:srgbClr val="719FD0"/>
              </a:buClr>
              <a:buSzPts val="2000"/>
              <a:buFont typeface="Arial"/>
              <a:buChar char="•"/>
              <a:defRPr sz="2000" b="0" i="0" u="none" strike="noStrike" cap="none">
                <a:solidFill>
                  <a:schemeClr val="dk1"/>
                </a:solidFill>
                <a:latin typeface="Arial"/>
                <a:ea typeface="Arial"/>
                <a:cs typeface="Arial"/>
                <a:sym typeface="Arial"/>
              </a:defRPr>
            </a:lvl3pPr>
            <a:lvl4pPr marR="0" lvl="3" algn="l" rtl="0">
              <a:spcBef>
                <a:spcPts val="300"/>
              </a:spcBef>
              <a:spcAft>
                <a:spcPts val="0"/>
              </a:spcAft>
              <a:buClr>
                <a:srgbClr val="719FD0"/>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200"/>
              </a:spcBef>
              <a:spcAft>
                <a:spcPts val="0"/>
              </a:spcAft>
              <a:buClr>
                <a:srgbClr val="719FD0"/>
              </a:buClr>
              <a:buSzPts val="1600"/>
              <a:buFont typeface="Arial"/>
              <a:buChar char="•"/>
              <a:defRPr sz="1600" b="0" i="0" u="none" strike="noStrike" cap="none">
                <a:solidFill>
                  <a:schemeClr val="dk1"/>
                </a:solidFill>
                <a:latin typeface="Arial"/>
                <a:ea typeface="Arial"/>
                <a:cs typeface="Arial"/>
                <a:sym typeface="Arial"/>
              </a:defRPr>
            </a:lvl5pPr>
            <a:lvl6pPr marR="0" lvl="5"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6pPr>
            <a:lvl7pPr marR="0" lvl="6"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7pPr>
            <a:lvl8pPr marR="0" lvl="7"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8pPr>
            <a:lvl9pPr marR="0" lvl="8"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9pPr>
          </a:lstStyle>
          <a:p>
            <a:endParaRPr/>
          </a:p>
        </p:txBody>
      </p:sp>
      <p:pic>
        <p:nvPicPr>
          <p:cNvPr id="67" name="Google Shape;67;p6"/>
          <p:cNvPicPr preferRelativeResize="0"/>
          <p:nvPr/>
        </p:nvPicPr>
        <p:blipFill rotWithShape="1">
          <a:blip r:embed="rId2">
            <a:alphaModFix/>
          </a:blip>
          <a:srcRect/>
          <a:stretch/>
        </p:blipFill>
        <p:spPr>
          <a:xfrm>
            <a:off x="10250476" y="6076329"/>
            <a:ext cx="1234440" cy="488447"/>
          </a:xfrm>
          <a:prstGeom prst="rect">
            <a:avLst/>
          </a:prstGeom>
          <a:noFill/>
          <a:ln>
            <a:noFill/>
          </a:ln>
        </p:spPr>
      </p:pic>
    </p:spTree>
    <p:extLst>
      <p:ext uri="{BB962C8B-B14F-4D97-AF65-F5344CB8AC3E}">
        <p14:creationId xmlns:p14="http://schemas.microsoft.com/office/powerpoint/2010/main" val="2126040082"/>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rk Agenda Slide">
  <p:cSld name="Dark Agenda Slide">
    <p:spTree>
      <p:nvGrpSpPr>
        <p:cNvPr id="1" name="Shape 47"/>
        <p:cNvGrpSpPr/>
        <p:nvPr/>
      </p:nvGrpSpPr>
      <p:grpSpPr>
        <a:xfrm>
          <a:off x="0" y="0"/>
          <a:ext cx="0" cy="0"/>
          <a:chOff x="0" y="0"/>
          <a:chExt cx="0" cy="0"/>
        </a:xfrm>
      </p:grpSpPr>
      <p:sp>
        <p:nvSpPr>
          <p:cNvPr id="48" name="Google Shape;48;p5"/>
          <p:cNvSpPr/>
          <p:nvPr/>
        </p:nvSpPr>
        <p:spPr>
          <a:xfrm>
            <a:off x="0" y="0"/>
            <a:ext cx="12191999" cy="6858114"/>
          </a:xfrm>
          <a:prstGeom prst="rect">
            <a:avLst/>
          </a:prstGeom>
          <a:gradFill>
            <a:gsLst>
              <a:gs pos="0">
                <a:srgbClr val="18314A"/>
              </a:gs>
              <a:gs pos="60000">
                <a:srgbClr val="25496F"/>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1" i="0" u="none" strike="noStrike" cap="none">
              <a:solidFill>
                <a:schemeClr val="lt1"/>
              </a:solidFill>
              <a:latin typeface="Arial"/>
              <a:ea typeface="Arial"/>
              <a:cs typeface="Arial"/>
              <a:sym typeface="Arial"/>
            </a:endParaRPr>
          </a:p>
        </p:txBody>
      </p:sp>
      <p:sp>
        <p:nvSpPr>
          <p:cNvPr id="49" name="Google Shape;49;p5"/>
          <p:cNvSpPr txBox="1">
            <a:spLocks noGrp="1"/>
          </p:cNvSpPr>
          <p:nvPr>
            <p:ph type="title"/>
          </p:nvPr>
        </p:nvSpPr>
        <p:spPr>
          <a:xfrm>
            <a:off x="716438" y="341614"/>
            <a:ext cx="5331727" cy="873330"/>
          </a:xfrm>
          <a:prstGeom prst="rect">
            <a:avLst/>
          </a:prstGeom>
          <a:noFill/>
          <a:ln>
            <a:noFill/>
          </a:ln>
        </p:spPr>
        <p:txBody>
          <a:bodyPr spcFirstLastPara="1" wrap="square" lIns="113150" tIns="56550" rIns="113150" bIns="56550" anchor="ctr" anchorCtr="0">
            <a:normAutofit/>
          </a:bodyPr>
          <a:lstStyle>
            <a:lvl1pPr lvl="0" algn="l">
              <a:spcBef>
                <a:spcPts val="0"/>
              </a:spcBef>
              <a:spcAft>
                <a:spcPts val="0"/>
              </a:spcAft>
              <a:buClr>
                <a:schemeClr val="accent6"/>
              </a:buClr>
              <a:buSzPts val="4000"/>
              <a:buFont typeface="Arial"/>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
          <p:cNvSpPr txBox="1">
            <a:spLocks noGrp="1"/>
          </p:cNvSpPr>
          <p:nvPr>
            <p:ph type="body" idx="1"/>
          </p:nvPr>
        </p:nvSpPr>
        <p:spPr>
          <a:xfrm>
            <a:off x="697584" y="1473661"/>
            <a:ext cx="7259452" cy="3769184"/>
          </a:xfrm>
          <a:prstGeom prst="rect">
            <a:avLst/>
          </a:prstGeom>
          <a:noFill/>
          <a:ln>
            <a:noFill/>
          </a:ln>
        </p:spPr>
        <p:txBody>
          <a:bodyPr spcFirstLastPara="1" wrap="square" lIns="113150" tIns="56550" rIns="113150" bIns="56550" anchor="t" anchorCtr="0">
            <a:normAutofit/>
          </a:bodyPr>
          <a:lstStyle>
            <a:lvl1pPr marL="457200" lvl="0" indent="-381000" algn="l">
              <a:spcBef>
                <a:spcPts val="900"/>
              </a:spcBef>
              <a:spcAft>
                <a:spcPts val="0"/>
              </a:spcAft>
              <a:buClr>
                <a:srgbClr val="719FD0"/>
              </a:buClr>
              <a:buSzPts val="2400"/>
              <a:buFont typeface="Arial"/>
              <a:buChar char="•"/>
              <a:defRPr sz="2400">
                <a:solidFill>
                  <a:schemeClr val="lt1"/>
                </a:solidFill>
              </a:defRPr>
            </a:lvl1pPr>
            <a:lvl2pPr marL="914400" lvl="1" indent="-342900" algn="l">
              <a:spcBef>
                <a:spcPts val="600"/>
              </a:spcBef>
              <a:spcAft>
                <a:spcPts val="0"/>
              </a:spcAft>
              <a:buSzPts val="1800"/>
              <a:buChar char="•"/>
              <a:defRPr/>
            </a:lvl2pPr>
            <a:lvl3pPr marL="1371600" lvl="2" indent="-342900" algn="l">
              <a:spcBef>
                <a:spcPts val="4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2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51" name="Google Shape;51;p5"/>
          <p:cNvGrpSpPr/>
          <p:nvPr/>
        </p:nvGrpSpPr>
        <p:grpSpPr>
          <a:xfrm>
            <a:off x="4" y="5715000"/>
            <a:ext cx="12192000" cy="1143000"/>
            <a:chOff x="4" y="5715000"/>
            <a:chExt cx="12192000" cy="1143000"/>
          </a:xfrm>
        </p:grpSpPr>
        <p:sp>
          <p:nvSpPr>
            <p:cNvPr id="52" name="Google Shape;52;p5"/>
            <p:cNvSpPr/>
            <p:nvPr/>
          </p:nvSpPr>
          <p:spPr>
            <a:xfrm>
              <a:off x="4" y="5715000"/>
              <a:ext cx="12192000" cy="1143000"/>
            </a:xfrm>
            <a:prstGeom prst="rect">
              <a:avLst/>
            </a:prstGeom>
            <a:gradFill>
              <a:gsLst>
                <a:gs pos="0">
                  <a:srgbClr val="17375A"/>
                </a:gs>
                <a:gs pos="50000">
                  <a:srgbClr val="225082"/>
                </a:gs>
                <a:gs pos="100000">
                  <a:srgbClr val="2A619C"/>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0" i="0" u="none" strike="noStrike" cap="none">
                <a:solidFill>
                  <a:schemeClr val="lt1"/>
                </a:solidFill>
                <a:latin typeface="Arial"/>
                <a:ea typeface="Arial"/>
                <a:cs typeface="Arial"/>
                <a:sym typeface="Arial"/>
              </a:endParaRPr>
            </a:p>
          </p:txBody>
        </p:sp>
        <p:sp>
          <p:nvSpPr>
            <p:cNvPr id="53" name="Google Shape;53;p5"/>
            <p:cNvSpPr/>
            <p:nvPr/>
          </p:nvSpPr>
          <p:spPr>
            <a:xfrm>
              <a:off x="4" y="5715000"/>
              <a:ext cx="12192000" cy="41165"/>
            </a:xfrm>
            <a:prstGeom prst="rect">
              <a:avLst/>
            </a:prstGeom>
            <a:gradFill>
              <a:gsLst>
                <a:gs pos="0">
                  <a:schemeClr val="accent6"/>
                </a:gs>
                <a:gs pos="5000">
                  <a:schemeClr val="accent6"/>
                </a:gs>
                <a:gs pos="95000">
                  <a:schemeClr val="accent5"/>
                </a:gs>
                <a:gs pos="100000">
                  <a:schemeClr val="accent5"/>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0" i="0" u="none" strike="noStrike" cap="none">
                <a:solidFill>
                  <a:schemeClr val="lt1"/>
                </a:solidFill>
                <a:latin typeface="Arial"/>
                <a:ea typeface="Arial"/>
                <a:cs typeface="Arial"/>
                <a:sym typeface="Arial"/>
              </a:endParaRPr>
            </a:p>
          </p:txBody>
        </p:sp>
      </p:grpSp>
      <p:sp>
        <p:nvSpPr>
          <p:cNvPr id="54" name="Google Shape;54;p5"/>
          <p:cNvSpPr txBox="1"/>
          <p:nvPr/>
        </p:nvSpPr>
        <p:spPr>
          <a:xfrm>
            <a:off x="300119" y="6489611"/>
            <a:ext cx="2822344" cy="2169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19FD0"/>
              </a:buClr>
              <a:buSzPts val="800"/>
              <a:buFont typeface="Arial"/>
              <a:buNone/>
            </a:pPr>
            <a:fld id="{00000000-1234-1234-1234-123412341234}" type="slidenum">
              <a:rPr lang="en-US" sz="800" b="0" i="0" u="none" strike="noStrike" cap="none">
                <a:solidFill>
                  <a:srgbClr val="719FD0"/>
                </a:solidFill>
                <a:latin typeface="Arial"/>
                <a:ea typeface="Arial"/>
                <a:cs typeface="Arial"/>
                <a:sym typeface="Arial"/>
              </a:rPr>
              <a:t>‹#›</a:t>
            </a:fld>
            <a:r>
              <a:rPr lang="en-US" sz="800" b="0" i="0" u="none" strike="noStrike" cap="none">
                <a:solidFill>
                  <a:srgbClr val="719FD0"/>
                </a:solidFill>
                <a:latin typeface="Arial"/>
                <a:ea typeface="Arial"/>
                <a:cs typeface="Arial"/>
                <a:sym typeface="Arial"/>
              </a:rPr>
              <a:t>   •   © Aptos, LLC. All rights reserved.  </a:t>
            </a:r>
            <a:r>
              <a:rPr lang="en-US" sz="600" b="0" i="0" u="none" strike="noStrike" cap="none">
                <a:solidFill>
                  <a:srgbClr val="25496F"/>
                </a:solidFill>
                <a:latin typeface="Arial"/>
                <a:ea typeface="Arial"/>
                <a:cs typeface="Arial"/>
                <a:sym typeface="Arial"/>
              </a:rPr>
              <a:t>v21</a:t>
            </a:r>
            <a:endParaRPr sz="800" b="0" i="0" u="none" strike="noStrike" cap="none">
              <a:solidFill>
                <a:srgbClr val="25496F"/>
              </a:solidFill>
              <a:latin typeface="Arial"/>
              <a:ea typeface="Arial"/>
              <a:cs typeface="Arial"/>
              <a:sym typeface="Arial"/>
            </a:endParaRPr>
          </a:p>
        </p:txBody>
      </p:sp>
      <p:sp>
        <p:nvSpPr>
          <p:cNvPr id="55" name="Google Shape;55;p5"/>
          <p:cNvSpPr>
            <a:spLocks noGrp="1"/>
          </p:cNvSpPr>
          <p:nvPr>
            <p:ph type="pic" idx="2"/>
          </p:nvPr>
        </p:nvSpPr>
        <p:spPr>
          <a:xfrm>
            <a:off x="8492801" y="2349848"/>
            <a:ext cx="2743200" cy="1828800"/>
          </a:xfrm>
          <a:prstGeom prst="roundRect">
            <a:avLst>
              <a:gd name="adj" fmla="val 5965"/>
            </a:avLst>
          </a:prstGeom>
          <a:noFill/>
          <a:ln>
            <a:noFill/>
          </a:ln>
        </p:spPr>
        <p:txBody>
          <a:bodyPr spcFirstLastPara="1" wrap="square" lIns="113150" tIns="56550" rIns="113150" bIns="56550" anchor="ctr" anchorCtr="0">
            <a:noAutofit/>
          </a:bodyPr>
          <a:lstStyle>
            <a:lvl1pPr marR="0" lvl="0" algn="ctr" rtl="0">
              <a:spcBef>
                <a:spcPts val="900"/>
              </a:spcBef>
              <a:spcAft>
                <a:spcPts val="0"/>
              </a:spcAft>
              <a:buClr>
                <a:srgbClr val="719FD0"/>
              </a:buClr>
              <a:buSzPts val="1800"/>
              <a:buFont typeface="Arial"/>
              <a:buNone/>
              <a:defRPr sz="1800" b="0" i="0" u="none" strike="noStrike" cap="none">
                <a:solidFill>
                  <a:srgbClr val="9FA3A6"/>
                </a:solidFill>
                <a:latin typeface="Arial"/>
                <a:ea typeface="Arial"/>
                <a:cs typeface="Arial"/>
                <a:sym typeface="Arial"/>
              </a:defRPr>
            </a:lvl1pPr>
            <a:lvl2pPr marR="0" lvl="1" algn="l" rtl="0">
              <a:spcBef>
                <a:spcPts val="600"/>
              </a:spcBef>
              <a:spcAft>
                <a:spcPts val="0"/>
              </a:spcAft>
              <a:buClr>
                <a:srgbClr val="719FD0"/>
              </a:buClr>
              <a:buSzPts val="2400"/>
              <a:buFont typeface="Arial"/>
              <a:buChar char="•"/>
              <a:defRPr sz="2400" b="0" i="0" u="none" strike="noStrike" cap="none">
                <a:solidFill>
                  <a:schemeClr val="dk1"/>
                </a:solidFill>
                <a:latin typeface="Arial"/>
                <a:ea typeface="Arial"/>
                <a:cs typeface="Arial"/>
                <a:sym typeface="Arial"/>
              </a:defRPr>
            </a:lvl2pPr>
            <a:lvl3pPr marR="0" lvl="2" algn="l" rtl="0">
              <a:spcBef>
                <a:spcPts val="400"/>
              </a:spcBef>
              <a:spcAft>
                <a:spcPts val="0"/>
              </a:spcAft>
              <a:buClr>
                <a:srgbClr val="719FD0"/>
              </a:buClr>
              <a:buSzPts val="2000"/>
              <a:buFont typeface="Arial"/>
              <a:buChar char="•"/>
              <a:defRPr sz="2000" b="0" i="0" u="none" strike="noStrike" cap="none">
                <a:solidFill>
                  <a:schemeClr val="dk1"/>
                </a:solidFill>
                <a:latin typeface="Arial"/>
                <a:ea typeface="Arial"/>
                <a:cs typeface="Arial"/>
                <a:sym typeface="Arial"/>
              </a:defRPr>
            </a:lvl3pPr>
            <a:lvl4pPr marR="0" lvl="3" algn="l" rtl="0">
              <a:spcBef>
                <a:spcPts val="300"/>
              </a:spcBef>
              <a:spcAft>
                <a:spcPts val="0"/>
              </a:spcAft>
              <a:buClr>
                <a:srgbClr val="719FD0"/>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200"/>
              </a:spcBef>
              <a:spcAft>
                <a:spcPts val="0"/>
              </a:spcAft>
              <a:buClr>
                <a:srgbClr val="719FD0"/>
              </a:buClr>
              <a:buSzPts val="1600"/>
              <a:buFont typeface="Arial"/>
              <a:buChar char="•"/>
              <a:defRPr sz="1600" b="0" i="0" u="none" strike="noStrike" cap="none">
                <a:solidFill>
                  <a:schemeClr val="dk1"/>
                </a:solidFill>
                <a:latin typeface="Arial"/>
                <a:ea typeface="Arial"/>
                <a:cs typeface="Arial"/>
                <a:sym typeface="Arial"/>
              </a:defRPr>
            </a:lvl5pPr>
            <a:lvl6pPr marR="0" lvl="5"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6pPr>
            <a:lvl7pPr marR="0" lvl="6"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7pPr>
            <a:lvl8pPr marR="0" lvl="7"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8pPr>
            <a:lvl9pPr marR="0" lvl="8"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9pPr>
          </a:lstStyle>
          <a:p>
            <a:endParaRPr/>
          </a:p>
        </p:txBody>
      </p:sp>
      <p:pic>
        <p:nvPicPr>
          <p:cNvPr id="56" name="Google Shape;56;p5"/>
          <p:cNvPicPr preferRelativeResize="0"/>
          <p:nvPr/>
        </p:nvPicPr>
        <p:blipFill rotWithShape="1">
          <a:blip r:embed="rId2">
            <a:alphaModFix/>
          </a:blip>
          <a:srcRect/>
          <a:stretch/>
        </p:blipFill>
        <p:spPr>
          <a:xfrm>
            <a:off x="10250476" y="6076329"/>
            <a:ext cx="1234440" cy="488447"/>
          </a:xfrm>
          <a:prstGeom prst="rect">
            <a:avLst/>
          </a:prstGeom>
          <a:noFill/>
          <a:ln>
            <a:noFill/>
          </a:ln>
        </p:spPr>
      </p:pic>
    </p:spTree>
    <p:extLst>
      <p:ext uri="{BB962C8B-B14F-4D97-AF65-F5344CB8AC3E}">
        <p14:creationId xmlns:p14="http://schemas.microsoft.com/office/powerpoint/2010/main" val="507220619"/>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Title Slide">
    <p:spTree>
      <p:nvGrpSpPr>
        <p:cNvPr id="1" name=""/>
        <p:cNvGrpSpPr/>
        <p:nvPr/>
      </p:nvGrpSpPr>
      <p:grpSpPr>
        <a:xfrm>
          <a:off x="0" y="0"/>
          <a:ext cx="0" cy="0"/>
          <a:chOff x="0" y="0"/>
          <a:chExt cx="0" cy="0"/>
        </a:xfrm>
      </p:grpSpPr>
      <p:sp>
        <p:nvSpPr>
          <p:cNvPr id="15" name="Rectangle 14"/>
          <p:cNvSpPr>
            <a:spLocks/>
          </p:cNvSpPr>
          <p:nvPr userDrawn="1"/>
        </p:nvSpPr>
        <p:spPr>
          <a:xfrm>
            <a:off x="0" y="0"/>
            <a:ext cx="12191999" cy="6858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userDrawn="1">
            <p:ph type="ctrTitle" hasCustomPrompt="1"/>
          </p:nvPr>
        </p:nvSpPr>
        <p:spPr>
          <a:xfrm>
            <a:off x="858561" y="2331266"/>
            <a:ext cx="10425738" cy="1892454"/>
          </a:xfrm>
        </p:spPr>
        <p:txBody>
          <a:bodyPr anchor="b">
            <a:normAutofit/>
          </a:bodyPr>
          <a:lstStyle>
            <a:lvl1pPr>
              <a:defRPr sz="4000">
                <a:latin typeface="+mj-lt"/>
              </a:defRPr>
            </a:lvl1pPr>
          </a:lstStyle>
          <a:p>
            <a:r>
              <a:rPr lang="en-US"/>
              <a:t>Aptos PowerPoint Template</a:t>
            </a:r>
          </a:p>
        </p:txBody>
      </p:sp>
      <p:sp>
        <p:nvSpPr>
          <p:cNvPr id="3" name="Subtitle 2"/>
          <p:cNvSpPr>
            <a:spLocks noGrp="1"/>
          </p:cNvSpPr>
          <p:nvPr userDrawn="1">
            <p:ph type="subTitle" idx="1" hasCustomPrompt="1"/>
          </p:nvPr>
        </p:nvSpPr>
        <p:spPr>
          <a:xfrm>
            <a:off x="858561" y="4389520"/>
            <a:ext cx="6152079" cy="411652"/>
          </a:xfrm>
        </p:spPr>
        <p:txBody>
          <a:bodyPr>
            <a:noAutofit/>
          </a:bodyPr>
          <a:lstStyle>
            <a:lvl1pPr marL="0" indent="0" algn="l">
              <a:buNone/>
              <a:defRPr sz="2000">
                <a:solidFill>
                  <a:schemeClr val="tx1"/>
                </a:solidFill>
                <a:latin typeface="+mn-lt"/>
              </a:defRPr>
            </a:lvl1pPr>
            <a:lvl2pPr marL="509390" indent="0" algn="ctr">
              <a:buNone/>
              <a:defRPr>
                <a:solidFill>
                  <a:schemeClr val="tx1">
                    <a:tint val="75000"/>
                  </a:schemeClr>
                </a:solidFill>
              </a:defRPr>
            </a:lvl2pPr>
            <a:lvl3pPr marL="1018779" indent="0" algn="ctr">
              <a:buNone/>
              <a:defRPr>
                <a:solidFill>
                  <a:schemeClr val="tx1">
                    <a:tint val="75000"/>
                  </a:schemeClr>
                </a:solidFill>
              </a:defRPr>
            </a:lvl3pPr>
            <a:lvl4pPr marL="1528170" indent="0" algn="ctr">
              <a:buNone/>
              <a:defRPr>
                <a:solidFill>
                  <a:schemeClr val="tx1">
                    <a:tint val="75000"/>
                  </a:schemeClr>
                </a:solidFill>
              </a:defRPr>
            </a:lvl4pPr>
            <a:lvl5pPr marL="2037560" indent="0" algn="ctr">
              <a:buNone/>
              <a:defRPr>
                <a:solidFill>
                  <a:schemeClr val="tx1">
                    <a:tint val="75000"/>
                  </a:schemeClr>
                </a:solidFill>
              </a:defRPr>
            </a:lvl5pPr>
            <a:lvl6pPr marL="2546950" indent="0" algn="ctr">
              <a:buNone/>
              <a:defRPr>
                <a:solidFill>
                  <a:schemeClr val="tx1">
                    <a:tint val="75000"/>
                  </a:schemeClr>
                </a:solidFill>
              </a:defRPr>
            </a:lvl6pPr>
            <a:lvl7pPr marL="3056339" indent="0" algn="ctr">
              <a:buNone/>
              <a:defRPr>
                <a:solidFill>
                  <a:schemeClr val="tx1">
                    <a:tint val="75000"/>
                  </a:schemeClr>
                </a:solidFill>
              </a:defRPr>
            </a:lvl7pPr>
            <a:lvl8pPr marL="3565728" indent="0" algn="ctr">
              <a:buNone/>
              <a:defRPr>
                <a:solidFill>
                  <a:schemeClr val="tx1">
                    <a:tint val="75000"/>
                  </a:schemeClr>
                </a:solidFill>
              </a:defRPr>
            </a:lvl8pPr>
            <a:lvl9pPr marL="4075118" indent="0" algn="ctr">
              <a:buNone/>
              <a:defRPr>
                <a:solidFill>
                  <a:schemeClr val="tx1">
                    <a:tint val="75000"/>
                  </a:schemeClr>
                </a:solidFill>
              </a:defRPr>
            </a:lvl9pPr>
          </a:lstStyle>
          <a:p>
            <a:r>
              <a:rPr lang="en-US"/>
              <a:t>Name</a:t>
            </a:r>
          </a:p>
        </p:txBody>
      </p:sp>
      <p:sp>
        <p:nvSpPr>
          <p:cNvPr id="5" name="Text Placeholder 4"/>
          <p:cNvSpPr>
            <a:spLocks noGrp="1"/>
          </p:cNvSpPr>
          <p:nvPr userDrawn="1">
            <p:ph type="body" sz="quarter" idx="11" hasCustomPrompt="1"/>
          </p:nvPr>
        </p:nvSpPr>
        <p:spPr>
          <a:xfrm>
            <a:off x="858562" y="4801171"/>
            <a:ext cx="6152078" cy="411652"/>
          </a:xfrm>
        </p:spPr>
        <p:txBody>
          <a:bodyPr>
            <a:noAutofit/>
          </a:bodyPr>
          <a:lstStyle>
            <a:lvl1pPr marL="0" indent="0">
              <a:buNone/>
              <a:defRPr sz="1600" baseline="0">
                <a:solidFill>
                  <a:schemeClr val="accent3"/>
                </a:solidFill>
                <a:latin typeface="+mn-lt"/>
              </a:defRPr>
            </a:lvl1pPr>
            <a:lvl2pPr marL="370488" indent="0">
              <a:buNone/>
              <a:defRPr sz="1620">
                <a:solidFill>
                  <a:schemeClr val="accent1"/>
                </a:solidFill>
              </a:defRPr>
            </a:lvl2pPr>
            <a:lvl3pPr marL="823307" indent="0">
              <a:buNone/>
              <a:defRPr sz="1620">
                <a:solidFill>
                  <a:schemeClr val="accent1"/>
                </a:solidFill>
              </a:defRPr>
            </a:lvl3pPr>
            <a:lvl4pPr marL="1152631" indent="0">
              <a:buNone/>
              <a:defRPr sz="1620">
                <a:solidFill>
                  <a:schemeClr val="accent1"/>
                </a:solidFill>
              </a:defRPr>
            </a:lvl4pPr>
            <a:lvl5pPr marL="1481953" indent="0">
              <a:buNone/>
              <a:defRPr sz="1620">
                <a:solidFill>
                  <a:schemeClr val="accent1"/>
                </a:solidFill>
              </a:defRPr>
            </a:lvl5pPr>
          </a:lstStyle>
          <a:p>
            <a:pPr lvl="0"/>
            <a:r>
              <a:rPr lang="en-US"/>
              <a:t>Title, Company</a:t>
            </a:r>
          </a:p>
        </p:txBody>
      </p:sp>
      <p:sp>
        <p:nvSpPr>
          <p:cNvPr id="6" name="Text Placeholder 5"/>
          <p:cNvSpPr>
            <a:spLocks noGrp="1"/>
          </p:cNvSpPr>
          <p:nvPr>
            <p:ph type="body" sz="quarter" idx="14" hasCustomPrompt="1"/>
          </p:nvPr>
        </p:nvSpPr>
        <p:spPr>
          <a:xfrm>
            <a:off x="872416" y="5350041"/>
            <a:ext cx="3096705" cy="393070"/>
          </a:xfrm>
        </p:spPr>
        <p:txBody>
          <a:bodyPr>
            <a:noAutofit/>
          </a:bodyPr>
          <a:lstStyle>
            <a:lvl1pPr marL="0" indent="0">
              <a:buNone/>
              <a:defRPr sz="1400">
                <a:solidFill>
                  <a:schemeClr val="accent3"/>
                </a:solidFill>
                <a:latin typeface="+mn-lt"/>
                <a:ea typeface="Roboto Condensed" panose="02000000000000000000" pitchFamily="2" charset="0"/>
              </a:defRPr>
            </a:lvl1pPr>
            <a:lvl2pPr marL="370488" indent="0">
              <a:buNone/>
              <a:defRPr sz="1440">
                <a:solidFill>
                  <a:schemeClr val="accent3"/>
                </a:solidFill>
                <a:latin typeface="Roboto Condensed" panose="02000000000000000000" pitchFamily="2" charset="0"/>
                <a:ea typeface="Roboto Condensed" panose="02000000000000000000" pitchFamily="2" charset="0"/>
              </a:defRPr>
            </a:lvl2pPr>
            <a:lvl3pPr marL="823307" indent="0">
              <a:buNone/>
              <a:defRPr sz="1440">
                <a:solidFill>
                  <a:schemeClr val="accent3"/>
                </a:solidFill>
                <a:latin typeface="Roboto Condensed" panose="02000000000000000000" pitchFamily="2" charset="0"/>
                <a:ea typeface="Roboto Condensed" panose="02000000000000000000" pitchFamily="2" charset="0"/>
              </a:defRPr>
            </a:lvl3pPr>
            <a:lvl4pPr marL="1152631" indent="0">
              <a:buNone/>
              <a:defRPr sz="1440">
                <a:solidFill>
                  <a:schemeClr val="accent3"/>
                </a:solidFill>
                <a:latin typeface="Roboto Condensed" panose="02000000000000000000" pitchFamily="2" charset="0"/>
                <a:ea typeface="Roboto Condensed" panose="02000000000000000000" pitchFamily="2" charset="0"/>
              </a:defRPr>
            </a:lvl4pPr>
            <a:lvl5pPr marL="1481953" indent="0">
              <a:buNone/>
              <a:defRPr sz="1440">
                <a:solidFill>
                  <a:schemeClr val="accent3"/>
                </a:solidFill>
                <a:latin typeface="Roboto Condensed" panose="02000000000000000000" pitchFamily="2" charset="0"/>
                <a:ea typeface="Roboto Condensed" panose="02000000000000000000" pitchFamily="2" charset="0"/>
              </a:defRPr>
            </a:lvl5pPr>
          </a:lstStyle>
          <a:p>
            <a:pPr lvl="0"/>
            <a:r>
              <a:rPr lang="en-US"/>
              <a:t>Date</a:t>
            </a:r>
          </a:p>
        </p:txBody>
      </p:sp>
      <p:sp>
        <p:nvSpPr>
          <p:cNvPr id="16" name="Rectangle 15">
            <a:extLst>
              <a:ext uri="{FF2B5EF4-FFF2-40B4-BE49-F238E27FC236}">
                <a16:creationId xmlns:a16="http://schemas.microsoft.com/office/drawing/2014/main" id="{BD04E1FD-A02E-3B4A-8F6D-7E58A54652E7}"/>
              </a:ext>
            </a:extLst>
          </p:cNvPr>
          <p:cNvSpPr/>
          <p:nvPr userDrawn="1"/>
        </p:nvSpPr>
        <p:spPr>
          <a:xfrm>
            <a:off x="4" y="6312577"/>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9" name="TextBox 18">
            <a:extLst>
              <a:ext uri="{FF2B5EF4-FFF2-40B4-BE49-F238E27FC236}">
                <a16:creationId xmlns:a16="http://schemas.microsoft.com/office/drawing/2014/main" id="{EC2A3C3F-2BE1-3045-BEC0-38A354364D67}"/>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r>
              <a:rPr lang="en-US" sz="800" b="0">
                <a:solidFill>
                  <a:schemeClr val="accent3"/>
                </a:solidFill>
                <a:latin typeface="+mn-lt"/>
                <a:ea typeface="Roboto" panose="02000000000000000000" pitchFamily="2" charset="0"/>
              </a:rPr>
              <a:t>© Aptos, LLC. All rights reserved</a:t>
            </a:r>
            <a:r>
              <a:rPr lang="en-US" sz="800" b="0" baseline="0">
                <a:solidFill>
                  <a:schemeClr val="accent3"/>
                </a:solidFill>
                <a:latin typeface="+mn-lt"/>
                <a:ea typeface="Roboto" panose="02000000000000000000" pitchFamily="2" charset="0"/>
              </a:rPr>
              <a:t>.</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bg1">
                    <a:lumMod val="85000"/>
                  </a:schemeClr>
                </a:solidFill>
                <a:latin typeface="+mn-lt"/>
                <a:ea typeface="Roboto" panose="02000000000000000000" pitchFamily="2" charset="0"/>
              </a:rPr>
              <a:t>v23</a:t>
            </a:r>
            <a:endParaRPr lang="en-US" sz="800" b="0">
              <a:solidFill>
                <a:schemeClr val="bg1">
                  <a:lumMod val="85000"/>
                </a:schemeClr>
              </a:solidFill>
              <a:latin typeface="+mn-lt"/>
              <a:ea typeface="Roboto" panose="02000000000000000000" pitchFamily="2" charset="0"/>
            </a:endParaRPr>
          </a:p>
        </p:txBody>
      </p:sp>
      <p:pic>
        <p:nvPicPr>
          <p:cNvPr id="14" name="Picture 13">
            <a:extLst>
              <a:ext uri="{FF2B5EF4-FFF2-40B4-BE49-F238E27FC236}">
                <a16:creationId xmlns:a16="http://schemas.microsoft.com/office/drawing/2014/main" id="{81AD714D-DA59-654C-9667-C2F7E82805D2}"/>
              </a:ext>
            </a:extLst>
          </p:cNvPr>
          <p:cNvPicPr>
            <a:picLocks noChangeAspect="1"/>
          </p:cNvPicPr>
          <p:nvPr userDrawn="1"/>
        </p:nvPicPr>
        <p:blipFill>
          <a:blip r:embed="rId2"/>
          <a:stretch>
            <a:fillRect/>
          </a:stretch>
        </p:blipFill>
        <p:spPr>
          <a:xfrm>
            <a:off x="565702" y="403687"/>
            <a:ext cx="3017520" cy="1761579"/>
          </a:xfrm>
          <a:prstGeom prst="rect">
            <a:avLst/>
          </a:prstGeom>
        </p:spPr>
      </p:pic>
    </p:spTree>
    <p:extLst>
      <p:ext uri="{BB962C8B-B14F-4D97-AF65-F5344CB8AC3E}">
        <p14:creationId xmlns:p14="http://schemas.microsoft.com/office/powerpoint/2010/main" val="196214302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_Title Slide">
    <p:spTree>
      <p:nvGrpSpPr>
        <p:cNvPr id="1" name=""/>
        <p:cNvGrpSpPr/>
        <p:nvPr/>
      </p:nvGrpSpPr>
      <p:grpSpPr>
        <a:xfrm>
          <a:off x="0" y="0"/>
          <a:ext cx="0" cy="0"/>
          <a:chOff x="0" y="0"/>
          <a:chExt cx="0" cy="0"/>
        </a:xfrm>
      </p:grpSpPr>
      <p:sp>
        <p:nvSpPr>
          <p:cNvPr id="15" name="Rectangle 14"/>
          <p:cNvSpPr>
            <a:spLocks/>
          </p:cNvSpPr>
          <p:nvPr userDrawn="1"/>
        </p:nvSpPr>
        <p:spPr>
          <a:xfrm>
            <a:off x="0" y="-57"/>
            <a:ext cx="12191999" cy="685811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2" name="Rectangle 11">
            <a:extLst>
              <a:ext uri="{FF2B5EF4-FFF2-40B4-BE49-F238E27FC236}">
                <a16:creationId xmlns:a16="http://schemas.microsoft.com/office/drawing/2014/main" id="{A2FADC6A-C03C-FA40-945E-78CF3E5D6417}"/>
              </a:ext>
            </a:extLst>
          </p:cNvPr>
          <p:cNvSpPr/>
          <p:nvPr userDrawn="1"/>
        </p:nvSpPr>
        <p:spPr>
          <a:xfrm>
            <a:off x="4" y="6309360"/>
            <a:ext cx="12192000" cy="5486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7" name="TextBox 16">
            <a:extLst>
              <a:ext uri="{FF2B5EF4-FFF2-40B4-BE49-F238E27FC236}">
                <a16:creationId xmlns:a16="http://schemas.microsoft.com/office/drawing/2014/main" id="{B82F82F6-DD3A-6542-B9F3-C0D30FF90147}"/>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solidFill>
                <a:latin typeface="+mn-lt"/>
                <a:ea typeface="Roboto" panose="02000000000000000000" pitchFamily="2" charset="0"/>
              </a:rPr>
              <a:t>v23</a:t>
            </a:r>
            <a:endParaRPr lang="en-US" sz="800" b="0">
              <a:solidFill>
                <a:schemeClr val="accent4"/>
              </a:solidFill>
              <a:latin typeface="+mn-lt"/>
              <a:ea typeface="Roboto" panose="02000000000000000000" pitchFamily="2" charset="0"/>
            </a:endParaRPr>
          </a:p>
        </p:txBody>
      </p:sp>
      <p:sp>
        <p:nvSpPr>
          <p:cNvPr id="19" name="Rectangle 18">
            <a:extLst>
              <a:ext uri="{FF2B5EF4-FFF2-40B4-BE49-F238E27FC236}">
                <a16:creationId xmlns:a16="http://schemas.microsoft.com/office/drawing/2014/main" id="{36780783-8696-E840-8BEB-D02FFF5E87FC}"/>
              </a:ext>
            </a:extLst>
          </p:cNvPr>
          <p:cNvSpPr/>
          <p:nvPr userDrawn="1"/>
        </p:nvSpPr>
        <p:spPr>
          <a:xfrm>
            <a:off x="4" y="6312577"/>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0" name="Title 1">
            <a:extLst>
              <a:ext uri="{FF2B5EF4-FFF2-40B4-BE49-F238E27FC236}">
                <a16:creationId xmlns:a16="http://schemas.microsoft.com/office/drawing/2014/main" id="{DFCB00F1-1AE1-1E4F-A48A-1A42B5A63F5C}"/>
              </a:ext>
            </a:extLst>
          </p:cNvPr>
          <p:cNvSpPr>
            <a:spLocks noGrp="1"/>
          </p:cNvSpPr>
          <p:nvPr>
            <p:ph type="ctrTitle" hasCustomPrompt="1"/>
          </p:nvPr>
        </p:nvSpPr>
        <p:spPr>
          <a:xfrm>
            <a:off x="858561" y="2331266"/>
            <a:ext cx="10425738" cy="1892454"/>
          </a:xfrm>
        </p:spPr>
        <p:txBody>
          <a:bodyPr anchor="b">
            <a:normAutofit/>
          </a:bodyPr>
          <a:lstStyle>
            <a:lvl1pPr>
              <a:defRPr sz="4000">
                <a:solidFill>
                  <a:schemeClr val="accent6"/>
                </a:solidFill>
                <a:latin typeface="+mj-lt"/>
              </a:defRPr>
            </a:lvl1pPr>
          </a:lstStyle>
          <a:p>
            <a:r>
              <a:rPr lang="en-US"/>
              <a:t>Aptos PowerPoint Template</a:t>
            </a:r>
          </a:p>
        </p:txBody>
      </p:sp>
      <p:sp>
        <p:nvSpPr>
          <p:cNvPr id="21" name="Subtitle 2">
            <a:extLst>
              <a:ext uri="{FF2B5EF4-FFF2-40B4-BE49-F238E27FC236}">
                <a16:creationId xmlns:a16="http://schemas.microsoft.com/office/drawing/2014/main" id="{92F7B898-5044-A14C-A3B6-82B8E39E29B3}"/>
              </a:ext>
            </a:extLst>
          </p:cNvPr>
          <p:cNvSpPr>
            <a:spLocks noGrp="1"/>
          </p:cNvSpPr>
          <p:nvPr>
            <p:ph type="subTitle" idx="1" hasCustomPrompt="1"/>
          </p:nvPr>
        </p:nvSpPr>
        <p:spPr>
          <a:xfrm>
            <a:off x="858561" y="4389520"/>
            <a:ext cx="6152079" cy="411652"/>
          </a:xfrm>
        </p:spPr>
        <p:txBody>
          <a:bodyPr>
            <a:noAutofit/>
          </a:bodyPr>
          <a:lstStyle>
            <a:lvl1pPr marL="0" indent="0" algn="l">
              <a:buNone/>
              <a:defRPr sz="2000">
                <a:solidFill>
                  <a:schemeClr val="bg1"/>
                </a:solidFill>
                <a:latin typeface="+mn-lt"/>
              </a:defRPr>
            </a:lvl1pPr>
            <a:lvl2pPr marL="509390" indent="0" algn="ctr">
              <a:buNone/>
              <a:defRPr>
                <a:solidFill>
                  <a:schemeClr val="tx1">
                    <a:tint val="75000"/>
                  </a:schemeClr>
                </a:solidFill>
              </a:defRPr>
            </a:lvl2pPr>
            <a:lvl3pPr marL="1018779" indent="0" algn="ctr">
              <a:buNone/>
              <a:defRPr>
                <a:solidFill>
                  <a:schemeClr val="tx1">
                    <a:tint val="75000"/>
                  </a:schemeClr>
                </a:solidFill>
              </a:defRPr>
            </a:lvl3pPr>
            <a:lvl4pPr marL="1528170" indent="0" algn="ctr">
              <a:buNone/>
              <a:defRPr>
                <a:solidFill>
                  <a:schemeClr val="tx1">
                    <a:tint val="75000"/>
                  </a:schemeClr>
                </a:solidFill>
              </a:defRPr>
            </a:lvl4pPr>
            <a:lvl5pPr marL="2037560" indent="0" algn="ctr">
              <a:buNone/>
              <a:defRPr>
                <a:solidFill>
                  <a:schemeClr val="tx1">
                    <a:tint val="75000"/>
                  </a:schemeClr>
                </a:solidFill>
              </a:defRPr>
            </a:lvl5pPr>
            <a:lvl6pPr marL="2546950" indent="0" algn="ctr">
              <a:buNone/>
              <a:defRPr>
                <a:solidFill>
                  <a:schemeClr val="tx1">
                    <a:tint val="75000"/>
                  </a:schemeClr>
                </a:solidFill>
              </a:defRPr>
            </a:lvl6pPr>
            <a:lvl7pPr marL="3056339" indent="0" algn="ctr">
              <a:buNone/>
              <a:defRPr>
                <a:solidFill>
                  <a:schemeClr val="tx1">
                    <a:tint val="75000"/>
                  </a:schemeClr>
                </a:solidFill>
              </a:defRPr>
            </a:lvl7pPr>
            <a:lvl8pPr marL="3565728" indent="0" algn="ctr">
              <a:buNone/>
              <a:defRPr>
                <a:solidFill>
                  <a:schemeClr val="tx1">
                    <a:tint val="75000"/>
                  </a:schemeClr>
                </a:solidFill>
              </a:defRPr>
            </a:lvl8pPr>
            <a:lvl9pPr marL="4075118" indent="0" algn="ctr">
              <a:buNone/>
              <a:defRPr>
                <a:solidFill>
                  <a:schemeClr val="tx1">
                    <a:tint val="75000"/>
                  </a:schemeClr>
                </a:solidFill>
              </a:defRPr>
            </a:lvl9pPr>
          </a:lstStyle>
          <a:p>
            <a:r>
              <a:rPr lang="en-US"/>
              <a:t>Name</a:t>
            </a:r>
          </a:p>
        </p:txBody>
      </p:sp>
      <p:sp>
        <p:nvSpPr>
          <p:cNvPr id="22" name="Text Placeholder 4">
            <a:extLst>
              <a:ext uri="{FF2B5EF4-FFF2-40B4-BE49-F238E27FC236}">
                <a16:creationId xmlns:a16="http://schemas.microsoft.com/office/drawing/2014/main" id="{73AFCA19-727C-A04E-87CD-AF8A8183C0AC}"/>
              </a:ext>
            </a:extLst>
          </p:cNvPr>
          <p:cNvSpPr>
            <a:spLocks noGrp="1"/>
          </p:cNvSpPr>
          <p:nvPr>
            <p:ph type="body" sz="quarter" idx="11" hasCustomPrompt="1"/>
          </p:nvPr>
        </p:nvSpPr>
        <p:spPr>
          <a:xfrm>
            <a:off x="858562" y="4801171"/>
            <a:ext cx="6152078" cy="411652"/>
          </a:xfrm>
        </p:spPr>
        <p:txBody>
          <a:bodyPr>
            <a:noAutofit/>
          </a:bodyPr>
          <a:lstStyle>
            <a:lvl1pPr marL="0" indent="0">
              <a:buNone/>
              <a:defRPr sz="1600" baseline="0">
                <a:solidFill>
                  <a:schemeClr val="accent4">
                    <a:lumMod val="60000"/>
                    <a:lumOff val="40000"/>
                  </a:schemeClr>
                </a:solidFill>
                <a:latin typeface="+mn-lt"/>
              </a:defRPr>
            </a:lvl1pPr>
            <a:lvl2pPr marL="370488" indent="0">
              <a:buNone/>
              <a:defRPr sz="1620">
                <a:solidFill>
                  <a:schemeClr val="accent1"/>
                </a:solidFill>
              </a:defRPr>
            </a:lvl2pPr>
            <a:lvl3pPr marL="823307" indent="0">
              <a:buNone/>
              <a:defRPr sz="1620">
                <a:solidFill>
                  <a:schemeClr val="accent1"/>
                </a:solidFill>
              </a:defRPr>
            </a:lvl3pPr>
            <a:lvl4pPr marL="1152631" indent="0">
              <a:buNone/>
              <a:defRPr sz="1620">
                <a:solidFill>
                  <a:schemeClr val="accent1"/>
                </a:solidFill>
              </a:defRPr>
            </a:lvl4pPr>
            <a:lvl5pPr marL="1481953" indent="0">
              <a:buNone/>
              <a:defRPr sz="1620">
                <a:solidFill>
                  <a:schemeClr val="accent1"/>
                </a:solidFill>
              </a:defRPr>
            </a:lvl5pPr>
          </a:lstStyle>
          <a:p>
            <a:pPr lvl="0"/>
            <a:r>
              <a:rPr lang="en-US"/>
              <a:t>Title, Company</a:t>
            </a:r>
          </a:p>
        </p:txBody>
      </p:sp>
      <p:sp>
        <p:nvSpPr>
          <p:cNvPr id="24" name="Text Placeholder 5">
            <a:extLst>
              <a:ext uri="{FF2B5EF4-FFF2-40B4-BE49-F238E27FC236}">
                <a16:creationId xmlns:a16="http://schemas.microsoft.com/office/drawing/2014/main" id="{AB75F62C-AFCE-FF45-AFC1-4B833BADAA13}"/>
              </a:ext>
            </a:extLst>
          </p:cNvPr>
          <p:cNvSpPr>
            <a:spLocks noGrp="1"/>
          </p:cNvSpPr>
          <p:nvPr>
            <p:ph type="body" sz="quarter" idx="14" hasCustomPrompt="1"/>
          </p:nvPr>
        </p:nvSpPr>
        <p:spPr>
          <a:xfrm>
            <a:off x="872416" y="5350041"/>
            <a:ext cx="3096705" cy="393070"/>
          </a:xfrm>
        </p:spPr>
        <p:txBody>
          <a:bodyPr>
            <a:noAutofit/>
          </a:bodyPr>
          <a:lstStyle>
            <a:lvl1pPr marL="0" indent="0">
              <a:buNone/>
              <a:defRPr sz="1400">
                <a:solidFill>
                  <a:schemeClr val="accent4">
                    <a:lumMod val="60000"/>
                    <a:lumOff val="40000"/>
                  </a:schemeClr>
                </a:solidFill>
                <a:latin typeface="+mn-lt"/>
                <a:ea typeface="Roboto Condensed" panose="02000000000000000000" pitchFamily="2" charset="0"/>
              </a:defRPr>
            </a:lvl1pPr>
            <a:lvl2pPr marL="370488" indent="0">
              <a:buNone/>
              <a:defRPr sz="1440">
                <a:solidFill>
                  <a:schemeClr val="accent3"/>
                </a:solidFill>
                <a:latin typeface="Roboto Condensed" panose="02000000000000000000" pitchFamily="2" charset="0"/>
                <a:ea typeface="Roboto Condensed" panose="02000000000000000000" pitchFamily="2" charset="0"/>
              </a:defRPr>
            </a:lvl2pPr>
            <a:lvl3pPr marL="823307" indent="0">
              <a:buNone/>
              <a:defRPr sz="1440">
                <a:solidFill>
                  <a:schemeClr val="accent3"/>
                </a:solidFill>
                <a:latin typeface="Roboto Condensed" panose="02000000000000000000" pitchFamily="2" charset="0"/>
                <a:ea typeface="Roboto Condensed" panose="02000000000000000000" pitchFamily="2" charset="0"/>
              </a:defRPr>
            </a:lvl3pPr>
            <a:lvl4pPr marL="1152631" indent="0">
              <a:buNone/>
              <a:defRPr sz="1440">
                <a:solidFill>
                  <a:schemeClr val="accent3"/>
                </a:solidFill>
                <a:latin typeface="Roboto Condensed" panose="02000000000000000000" pitchFamily="2" charset="0"/>
                <a:ea typeface="Roboto Condensed" panose="02000000000000000000" pitchFamily="2" charset="0"/>
              </a:defRPr>
            </a:lvl4pPr>
            <a:lvl5pPr marL="1481953" indent="0">
              <a:buNone/>
              <a:defRPr sz="1440">
                <a:solidFill>
                  <a:schemeClr val="accent3"/>
                </a:solidFill>
                <a:latin typeface="Roboto Condensed" panose="02000000000000000000" pitchFamily="2" charset="0"/>
                <a:ea typeface="Roboto Condensed" panose="02000000000000000000" pitchFamily="2" charset="0"/>
              </a:defRPr>
            </a:lvl5pPr>
          </a:lstStyle>
          <a:p>
            <a:pPr lvl="0"/>
            <a:r>
              <a:rPr lang="en-US"/>
              <a:t>Date</a:t>
            </a:r>
          </a:p>
        </p:txBody>
      </p:sp>
      <p:pic>
        <p:nvPicPr>
          <p:cNvPr id="11" name="Picture 10">
            <a:extLst>
              <a:ext uri="{FF2B5EF4-FFF2-40B4-BE49-F238E27FC236}">
                <a16:creationId xmlns:a16="http://schemas.microsoft.com/office/drawing/2014/main" id="{125FCE3D-B355-0C48-87B7-EFBFAA2991AC}"/>
              </a:ext>
            </a:extLst>
          </p:cNvPr>
          <p:cNvPicPr>
            <a:picLocks noChangeAspect="1"/>
          </p:cNvPicPr>
          <p:nvPr userDrawn="1"/>
        </p:nvPicPr>
        <p:blipFill>
          <a:blip r:embed="rId2"/>
          <a:stretch>
            <a:fillRect/>
          </a:stretch>
        </p:blipFill>
        <p:spPr>
          <a:xfrm>
            <a:off x="565702" y="403687"/>
            <a:ext cx="3017520" cy="1761579"/>
          </a:xfrm>
          <a:prstGeom prst="rect">
            <a:avLst/>
          </a:prstGeom>
        </p:spPr>
      </p:pic>
    </p:spTree>
    <p:extLst>
      <p:ext uri="{BB962C8B-B14F-4D97-AF65-F5344CB8AC3E}">
        <p14:creationId xmlns:p14="http://schemas.microsoft.com/office/powerpoint/2010/main" val="86300252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ight Agenda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7C1D04C-9E3C-0C42-8C19-CD189AED9A80}"/>
              </a:ext>
            </a:extLst>
          </p:cNvPr>
          <p:cNvGrpSpPr/>
          <p:nvPr userDrawn="1"/>
        </p:nvGrpSpPr>
        <p:grpSpPr>
          <a:xfrm>
            <a:off x="4" y="5715000"/>
            <a:ext cx="12192000" cy="1143000"/>
            <a:chOff x="4" y="5715000"/>
            <a:chExt cx="12192000" cy="1143000"/>
          </a:xfrm>
        </p:grpSpPr>
        <p:sp>
          <p:nvSpPr>
            <p:cNvPr id="16" name="Rectangle 15"/>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1" name="Rectangle 20"/>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4" name="Title 1"/>
          <p:cNvSpPr>
            <a:spLocks noGrp="1"/>
          </p:cNvSpPr>
          <p:nvPr userDrawn="1">
            <p:ph type="title" hasCustomPrompt="1"/>
          </p:nvPr>
        </p:nvSpPr>
        <p:spPr>
          <a:xfrm>
            <a:off x="716438" y="341614"/>
            <a:ext cx="5331727" cy="873330"/>
          </a:xfrm>
        </p:spPr>
        <p:txBody>
          <a:bodyPr anchor="ctr"/>
          <a:lstStyle>
            <a:lvl1pPr>
              <a:defRPr/>
            </a:lvl1pPr>
          </a:lstStyle>
          <a:p>
            <a:r>
              <a:rPr lang="en-US"/>
              <a:t>Agenda</a:t>
            </a:r>
          </a:p>
        </p:txBody>
      </p:sp>
      <p:sp>
        <p:nvSpPr>
          <p:cNvPr id="22" name="Content Placeholder 4"/>
          <p:cNvSpPr>
            <a:spLocks noGrp="1"/>
          </p:cNvSpPr>
          <p:nvPr userDrawn="1">
            <p:ph sz="quarter" idx="14" hasCustomPrompt="1"/>
          </p:nvPr>
        </p:nvSpPr>
        <p:spPr>
          <a:xfrm>
            <a:off x="697584" y="1473661"/>
            <a:ext cx="10787332" cy="3769184"/>
          </a:xfrm>
        </p:spPr>
        <p:txBody>
          <a:bodyPr>
            <a:normAutofit/>
          </a:bodyPr>
          <a:lstStyle>
            <a:lvl1pPr marL="228600" indent="-228600">
              <a:buClr>
                <a:schemeClr val="accent4">
                  <a:lumMod val="60000"/>
                  <a:lumOff val="40000"/>
                </a:schemeClr>
              </a:buClr>
              <a:buFont typeface="Arial" panose="020B0604020202020204" pitchFamily="34" charset="0"/>
              <a:buChar char="•"/>
              <a:defRPr sz="2400">
                <a:solidFill>
                  <a:schemeClr val="tx1"/>
                </a:solidFill>
              </a:defRPr>
            </a:lvl1pPr>
          </a:lstStyle>
          <a:p>
            <a:pPr lvl="0"/>
            <a:r>
              <a:rPr lang="en-US"/>
              <a:t>Welcome</a:t>
            </a:r>
          </a:p>
          <a:p>
            <a:pPr lvl="0"/>
            <a:r>
              <a:rPr lang="en-US"/>
              <a:t>Our Company</a:t>
            </a:r>
          </a:p>
          <a:p>
            <a:pPr lvl="0"/>
            <a:r>
              <a:rPr lang="en-US"/>
              <a:t>Our Markets</a:t>
            </a:r>
          </a:p>
          <a:p>
            <a:pPr lvl="0"/>
            <a:r>
              <a:rPr lang="en-US"/>
              <a:t>More Topics</a:t>
            </a:r>
          </a:p>
          <a:p>
            <a:pPr lvl="0"/>
            <a:r>
              <a:rPr lang="en-US"/>
              <a:t>Break</a:t>
            </a:r>
          </a:p>
          <a:p>
            <a:pPr lvl="0"/>
            <a:r>
              <a:rPr lang="en-US"/>
              <a:t>Even More Topics</a:t>
            </a:r>
          </a:p>
          <a:p>
            <a:pPr lvl="0"/>
            <a:r>
              <a:rPr lang="en-US"/>
              <a:t>Wrap Up &amp; Discussion</a:t>
            </a:r>
          </a:p>
        </p:txBody>
      </p:sp>
      <p:sp>
        <p:nvSpPr>
          <p:cNvPr id="13" name="TextBox 12">
            <a:extLst>
              <a:ext uri="{FF2B5EF4-FFF2-40B4-BE49-F238E27FC236}">
                <a16:creationId xmlns:a16="http://schemas.microsoft.com/office/drawing/2014/main" id="{5D8C9BCB-FADA-F041-AF9D-D16CBBDFCFB8}"/>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2" name="Picture 11">
            <a:extLst>
              <a:ext uri="{FF2B5EF4-FFF2-40B4-BE49-F238E27FC236}">
                <a16:creationId xmlns:a16="http://schemas.microsoft.com/office/drawing/2014/main" id="{6B4E893F-15A8-9C49-9211-67B181FBD1A5}"/>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296644287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Agenda Slide with Time">
    <p:spTree>
      <p:nvGrpSpPr>
        <p:cNvPr id="1" name=""/>
        <p:cNvGrpSpPr/>
        <p:nvPr/>
      </p:nvGrpSpPr>
      <p:grpSpPr>
        <a:xfrm>
          <a:off x="0" y="0"/>
          <a:ext cx="0" cy="0"/>
          <a:chOff x="0" y="0"/>
          <a:chExt cx="0" cy="0"/>
        </a:xfrm>
      </p:grpSpPr>
      <p:sp>
        <p:nvSpPr>
          <p:cNvPr id="22" name="Content Placeholder 4"/>
          <p:cNvSpPr>
            <a:spLocks noGrp="1"/>
          </p:cNvSpPr>
          <p:nvPr>
            <p:ph sz="quarter" idx="14" hasCustomPrompt="1"/>
          </p:nvPr>
        </p:nvSpPr>
        <p:spPr>
          <a:xfrm>
            <a:off x="1963146" y="1473661"/>
            <a:ext cx="9521770" cy="3769184"/>
          </a:xfrm>
        </p:spPr>
        <p:txBody>
          <a:bodyPr>
            <a:normAutofit/>
          </a:bodyPr>
          <a:lstStyle>
            <a:lvl1pPr marL="0" indent="0">
              <a:buClr>
                <a:schemeClr val="accent3"/>
              </a:buClr>
              <a:buFont typeface="Arial" panose="020B0604020202020204" pitchFamily="34" charset="0"/>
              <a:buNone/>
              <a:defRPr sz="2400">
                <a:solidFill>
                  <a:schemeClr val="tx1"/>
                </a:solidFill>
              </a:defRPr>
            </a:lvl1pPr>
          </a:lstStyle>
          <a:p>
            <a:pPr lvl="0"/>
            <a:r>
              <a:rPr lang="en-US"/>
              <a:t>Welcome</a:t>
            </a:r>
          </a:p>
          <a:p>
            <a:pPr lvl="0"/>
            <a:r>
              <a:rPr lang="en-US"/>
              <a:t>Our Company</a:t>
            </a:r>
          </a:p>
          <a:p>
            <a:pPr lvl="0"/>
            <a:r>
              <a:rPr lang="en-US"/>
              <a:t>Our Markets</a:t>
            </a:r>
          </a:p>
          <a:p>
            <a:pPr lvl="0"/>
            <a:r>
              <a:rPr lang="en-US"/>
              <a:t>More Topics</a:t>
            </a:r>
          </a:p>
          <a:p>
            <a:pPr lvl="0"/>
            <a:r>
              <a:rPr lang="en-US"/>
              <a:t>Break</a:t>
            </a:r>
          </a:p>
          <a:p>
            <a:pPr lvl="0"/>
            <a:r>
              <a:rPr lang="en-US"/>
              <a:t>Even More Topics</a:t>
            </a:r>
          </a:p>
          <a:p>
            <a:pPr lvl="0"/>
            <a:r>
              <a:rPr lang="en-US"/>
              <a:t>Wrap Up &amp; Discussion</a:t>
            </a:r>
          </a:p>
        </p:txBody>
      </p:sp>
      <p:sp>
        <p:nvSpPr>
          <p:cNvPr id="11" name="Content Placeholder 4"/>
          <p:cNvSpPr>
            <a:spLocks noGrp="1"/>
          </p:cNvSpPr>
          <p:nvPr>
            <p:ph sz="quarter" idx="15" hasCustomPrompt="1"/>
          </p:nvPr>
        </p:nvSpPr>
        <p:spPr>
          <a:xfrm>
            <a:off x="697579" y="1473661"/>
            <a:ext cx="1121067" cy="3769184"/>
          </a:xfrm>
        </p:spPr>
        <p:txBody>
          <a:bodyPr>
            <a:normAutofit/>
          </a:bodyPr>
          <a:lstStyle>
            <a:lvl1pPr marL="0" indent="0" algn="r">
              <a:buClr>
                <a:schemeClr val="accent3"/>
              </a:buClr>
              <a:buFontTx/>
              <a:buNone/>
              <a:defRPr sz="2400">
                <a:solidFill>
                  <a:schemeClr val="accent3"/>
                </a:solidFill>
              </a:defRPr>
            </a:lvl1pPr>
          </a:lstStyle>
          <a:p>
            <a:pPr lvl="0"/>
            <a:r>
              <a:rPr lang="en-US"/>
              <a:t>8:00</a:t>
            </a:r>
          </a:p>
          <a:p>
            <a:pPr lvl="0"/>
            <a:r>
              <a:rPr lang="en-US"/>
              <a:t>9:00</a:t>
            </a:r>
          </a:p>
          <a:p>
            <a:pPr lvl="0"/>
            <a:r>
              <a:rPr lang="en-US"/>
              <a:t>10:30</a:t>
            </a:r>
          </a:p>
          <a:p>
            <a:pPr lvl="0"/>
            <a:r>
              <a:rPr lang="en-US"/>
              <a:t>11:30</a:t>
            </a:r>
          </a:p>
          <a:p>
            <a:pPr lvl="0"/>
            <a:r>
              <a:rPr lang="en-US"/>
              <a:t>12:00</a:t>
            </a:r>
          </a:p>
          <a:p>
            <a:pPr lvl="0"/>
            <a:r>
              <a:rPr lang="en-US"/>
              <a:t>1:00</a:t>
            </a:r>
          </a:p>
          <a:p>
            <a:pPr lvl="0"/>
            <a:r>
              <a:rPr lang="en-US"/>
              <a:t>2:00</a:t>
            </a:r>
          </a:p>
        </p:txBody>
      </p:sp>
      <p:sp>
        <p:nvSpPr>
          <p:cNvPr id="27" name="Title 1">
            <a:extLst>
              <a:ext uri="{FF2B5EF4-FFF2-40B4-BE49-F238E27FC236}">
                <a16:creationId xmlns:a16="http://schemas.microsoft.com/office/drawing/2014/main" id="{C91FF652-1F24-BD4A-B3AD-A2D5B128CCCA}"/>
              </a:ext>
            </a:extLst>
          </p:cNvPr>
          <p:cNvSpPr>
            <a:spLocks noGrp="1"/>
          </p:cNvSpPr>
          <p:nvPr>
            <p:ph type="title" hasCustomPrompt="1"/>
          </p:nvPr>
        </p:nvSpPr>
        <p:spPr>
          <a:xfrm>
            <a:off x="716438" y="341614"/>
            <a:ext cx="5331727" cy="873330"/>
          </a:xfrm>
        </p:spPr>
        <p:txBody>
          <a:bodyPr anchor="ctr"/>
          <a:lstStyle>
            <a:lvl1pPr>
              <a:defRPr/>
            </a:lvl1pPr>
          </a:lstStyle>
          <a:p>
            <a:r>
              <a:rPr lang="en-US"/>
              <a:t>Agenda</a:t>
            </a:r>
          </a:p>
        </p:txBody>
      </p:sp>
      <p:grpSp>
        <p:nvGrpSpPr>
          <p:cNvPr id="12" name="Group 11">
            <a:extLst>
              <a:ext uri="{FF2B5EF4-FFF2-40B4-BE49-F238E27FC236}">
                <a16:creationId xmlns:a16="http://schemas.microsoft.com/office/drawing/2014/main" id="{6B08F780-9821-FD4E-BE2E-583BF1D042D1}"/>
              </a:ext>
            </a:extLst>
          </p:cNvPr>
          <p:cNvGrpSpPr/>
          <p:nvPr userDrawn="1"/>
        </p:nvGrpSpPr>
        <p:grpSpPr>
          <a:xfrm>
            <a:off x="4" y="5715000"/>
            <a:ext cx="12192000" cy="1143000"/>
            <a:chOff x="4" y="5715000"/>
            <a:chExt cx="12192000" cy="1143000"/>
          </a:xfrm>
        </p:grpSpPr>
        <p:sp>
          <p:nvSpPr>
            <p:cNvPr id="13" name="Rectangle 12">
              <a:extLst>
                <a:ext uri="{FF2B5EF4-FFF2-40B4-BE49-F238E27FC236}">
                  <a16:creationId xmlns:a16="http://schemas.microsoft.com/office/drawing/2014/main" id="{5D8EC795-E13B-6643-93B0-4EB6AEBFFEA6}"/>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FC8E595B-8F2F-AA4C-9CB8-5193377CF0E4}"/>
                </a:ext>
              </a:extLst>
            </p:cNvPr>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7" name="TextBox 16">
            <a:extLst>
              <a:ext uri="{FF2B5EF4-FFF2-40B4-BE49-F238E27FC236}">
                <a16:creationId xmlns:a16="http://schemas.microsoft.com/office/drawing/2014/main" id="{E1ACB7B5-0A37-C844-AD5E-5A890217314F}"/>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8" name="Picture 17">
            <a:extLst>
              <a:ext uri="{FF2B5EF4-FFF2-40B4-BE49-F238E27FC236}">
                <a16:creationId xmlns:a16="http://schemas.microsoft.com/office/drawing/2014/main" id="{86E28846-F4EA-3845-B373-1018E7D7B429}"/>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3949869461"/>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ght Section Divider">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2ED6D0E4-E2D4-4240-A5F8-8642DE93E832}"/>
              </a:ext>
            </a:extLst>
          </p:cNvPr>
          <p:cNvSpPr/>
          <p:nvPr userDrawn="1"/>
        </p:nvSpPr>
        <p:spPr>
          <a:xfrm>
            <a:off x="-495426" y="2308326"/>
            <a:ext cx="11499670" cy="1142047"/>
          </a:xfrm>
          <a:prstGeom prst="roundRect">
            <a:avLst>
              <a:gd name="adj" fmla="val 6154"/>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5" name="Title 1">
            <a:extLst>
              <a:ext uri="{FF2B5EF4-FFF2-40B4-BE49-F238E27FC236}">
                <a16:creationId xmlns:a16="http://schemas.microsoft.com/office/drawing/2014/main" id="{4D17E46C-083D-8041-9CF7-0961F696E5B7}"/>
              </a:ext>
            </a:extLst>
          </p:cNvPr>
          <p:cNvSpPr>
            <a:spLocks noGrp="1"/>
          </p:cNvSpPr>
          <p:nvPr>
            <p:ph type="title" hasCustomPrompt="1"/>
          </p:nvPr>
        </p:nvSpPr>
        <p:spPr>
          <a:xfrm>
            <a:off x="1187777" y="2449117"/>
            <a:ext cx="9633855" cy="860465"/>
          </a:xfrm>
        </p:spPr>
        <p:txBody>
          <a:bodyPr anchor="ctr">
            <a:normAutofit/>
          </a:bodyPr>
          <a:lstStyle>
            <a:lvl1pPr algn="l">
              <a:defRPr sz="3600" b="0" cap="none" spc="-50" baseline="0">
                <a:solidFill>
                  <a:schemeClr val="accent4"/>
                </a:solidFill>
              </a:defRPr>
            </a:lvl1pPr>
          </a:lstStyle>
          <a:p>
            <a:r>
              <a:rPr lang="en-US"/>
              <a:t>Section Divider Slide</a:t>
            </a:r>
          </a:p>
        </p:txBody>
      </p:sp>
      <p:sp>
        <p:nvSpPr>
          <p:cNvPr id="26" name="Isosceles Triangle 47">
            <a:extLst>
              <a:ext uri="{FF2B5EF4-FFF2-40B4-BE49-F238E27FC236}">
                <a16:creationId xmlns:a16="http://schemas.microsoft.com/office/drawing/2014/main" id="{53AC4125-4A58-D347-8E94-827E9B53F551}"/>
              </a:ext>
            </a:extLst>
          </p:cNvPr>
          <p:cNvSpPr>
            <a:spLocks/>
          </p:cNvSpPr>
          <p:nvPr userDrawn="1"/>
        </p:nvSpPr>
        <p:spPr>
          <a:xfrm rot="5400000">
            <a:off x="789998" y="2810769"/>
            <a:ext cx="283876" cy="1371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nvGrpSpPr>
          <p:cNvPr id="11" name="Group 10">
            <a:extLst>
              <a:ext uri="{FF2B5EF4-FFF2-40B4-BE49-F238E27FC236}">
                <a16:creationId xmlns:a16="http://schemas.microsoft.com/office/drawing/2014/main" id="{4B4C644C-365D-D14F-BB21-FE62E68397E5}"/>
              </a:ext>
            </a:extLst>
          </p:cNvPr>
          <p:cNvGrpSpPr/>
          <p:nvPr userDrawn="1"/>
        </p:nvGrpSpPr>
        <p:grpSpPr>
          <a:xfrm>
            <a:off x="4" y="5715000"/>
            <a:ext cx="12192000" cy="1143000"/>
            <a:chOff x="4" y="5715000"/>
            <a:chExt cx="12192000" cy="1143000"/>
          </a:xfrm>
        </p:grpSpPr>
        <p:sp>
          <p:nvSpPr>
            <p:cNvPr id="12" name="Rectangle 11">
              <a:extLst>
                <a:ext uri="{FF2B5EF4-FFF2-40B4-BE49-F238E27FC236}">
                  <a16:creationId xmlns:a16="http://schemas.microsoft.com/office/drawing/2014/main" id="{1A318C23-1754-6344-9147-7594CB2C895E}"/>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BBCFBA9D-EC64-BE46-814E-6A2E2A8CAB6C}"/>
                </a:ext>
              </a:extLst>
            </p:cNvPr>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3" name="TextBox 12">
            <a:extLst>
              <a:ext uri="{FF2B5EF4-FFF2-40B4-BE49-F238E27FC236}">
                <a16:creationId xmlns:a16="http://schemas.microsoft.com/office/drawing/2014/main" id="{52E55142-20AA-8A40-B79A-DB7EB231D31C}"/>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v21</a:t>
            </a:r>
            <a:endParaRPr lang="en-US" sz="800" b="0">
              <a:solidFill>
                <a:schemeClr val="accent4">
                  <a:lumMod val="75000"/>
                </a:schemeClr>
              </a:solidFill>
              <a:latin typeface="+mn-lt"/>
              <a:ea typeface="Roboto" panose="02000000000000000000" pitchFamily="2" charset="0"/>
            </a:endParaRPr>
          </a:p>
        </p:txBody>
      </p:sp>
      <p:pic>
        <p:nvPicPr>
          <p:cNvPr id="16" name="Picture 15">
            <a:extLst>
              <a:ext uri="{FF2B5EF4-FFF2-40B4-BE49-F238E27FC236}">
                <a16:creationId xmlns:a16="http://schemas.microsoft.com/office/drawing/2014/main" id="{14518781-D043-8248-A84A-D26393036FE6}"/>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3935664632"/>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Section Divider">
    <p:spTree>
      <p:nvGrpSpPr>
        <p:cNvPr id="1" name=""/>
        <p:cNvGrpSpPr/>
        <p:nvPr/>
      </p:nvGrpSpPr>
      <p:grpSpPr>
        <a:xfrm>
          <a:off x="0" y="0"/>
          <a:ext cx="0" cy="0"/>
          <a:chOff x="0" y="0"/>
          <a:chExt cx="0" cy="0"/>
        </a:xfrm>
      </p:grpSpPr>
      <p:sp>
        <p:nvSpPr>
          <p:cNvPr id="16" name="Rectangle 15"/>
          <p:cNvSpPr>
            <a:spLocks/>
          </p:cNvSpPr>
          <p:nvPr userDrawn="1"/>
        </p:nvSpPr>
        <p:spPr>
          <a:xfrm>
            <a:off x="0" y="-57"/>
            <a:ext cx="12191999" cy="685811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0" name="Rounded Rectangle 19">
            <a:extLst>
              <a:ext uri="{FF2B5EF4-FFF2-40B4-BE49-F238E27FC236}">
                <a16:creationId xmlns:a16="http://schemas.microsoft.com/office/drawing/2014/main" id="{AD29CF0F-7FCE-8147-91E5-5291B038AEE6}"/>
              </a:ext>
            </a:extLst>
          </p:cNvPr>
          <p:cNvSpPr/>
          <p:nvPr userDrawn="1"/>
        </p:nvSpPr>
        <p:spPr>
          <a:xfrm>
            <a:off x="-495426" y="2308326"/>
            <a:ext cx="11499670" cy="1142047"/>
          </a:xfrm>
          <a:prstGeom prst="roundRect">
            <a:avLst>
              <a:gd name="adj" fmla="val 6154"/>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5" name="Title 1">
            <a:extLst>
              <a:ext uri="{FF2B5EF4-FFF2-40B4-BE49-F238E27FC236}">
                <a16:creationId xmlns:a16="http://schemas.microsoft.com/office/drawing/2014/main" id="{B11FBF98-CA3E-4440-A4AD-96327F19493F}"/>
              </a:ext>
            </a:extLst>
          </p:cNvPr>
          <p:cNvSpPr>
            <a:spLocks noGrp="1"/>
          </p:cNvSpPr>
          <p:nvPr>
            <p:ph type="title" hasCustomPrompt="1"/>
          </p:nvPr>
        </p:nvSpPr>
        <p:spPr>
          <a:xfrm>
            <a:off x="1187777" y="2449117"/>
            <a:ext cx="9633855" cy="860465"/>
          </a:xfrm>
        </p:spPr>
        <p:txBody>
          <a:bodyPr anchor="ctr">
            <a:normAutofit/>
          </a:bodyPr>
          <a:lstStyle>
            <a:lvl1pPr algn="l">
              <a:defRPr sz="3600" b="0" cap="none" spc="-50" baseline="0">
                <a:solidFill>
                  <a:schemeClr val="bg1"/>
                </a:solidFill>
              </a:defRPr>
            </a:lvl1pPr>
          </a:lstStyle>
          <a:p>
            <a:r>
              <a:rPr lang="en-US"/>
              <a:t>Section Divider Slide</a:t>
            </a:r>
          </a:p>
        </p:txBody>
      </p:sp>
      <p:sp>
        <p:nvSpPr>
          <p:cNvPr id="26" name="Isosceles Triangle 47">
            <a:extLst>
              <a:ext uri="{FF2B5EF4-FFF2-40B4-BE49-F238E27FC236}">
                <a16:creationId xmlns:a16="http://schemas.microsoft.com/office/drawing/2014/main" id="{88742E65-2A94-424C-A582-6E57424D54FF}"/>
              </a:ext>
            </a:extLst>
          </p:cNvPr>
          <p:cNvSpPr>
            <a:spLocks/>
          </p:cNvSpPr>
          <p:nvPr userDrawn="1"/>
        </p:nvSpPr>
        <p:spPr>
          <a:xfrm rot="5400000">
            <a:off x="789998" y="2810769"/>
            <a:ext cx="283876" cy="1371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nvGrpSpPr>
          <p:cNvPr id="11" name="Group 10">
            <a:extLst>
              <a:ext uri="{FF2B5EF4-FFF2-40B4-BE49-F238E27FC236}">
                <a16:creationId xmlns:a16="http://schemas.microsoft.com/office/drawing/2014/main" id="{E3660003-940D-254A-9217-94E24F773F77}"/>
              </a:ext>
            </a:extLst>
          </p:cNvPr>
          <p:cNvGrpSpPr/>
          <p:nvPr userDrawn="1"/>
        </p:nvGrpSpPr>
        <p:grpSpPr>
          <a:xfrm>
            <a:off x="4" y="5715000"/>
            <a:ext cx="12192000" cy="1143000"/>
            <a:chOff x="4" y="5715000"/>
            <a:chExt cx="12192000" cy="1143000"/>
          </a:xfrm>
        </p:grpSpPr>
        <p:sp>
          <p:nvSpPr>
            <p:cNvPr id="13" name="Rectangle 12">
              <a:extLst>
                <a:ext uri="{FF2B5EF4-FFF2-40B4-BE49-F238E27FC236}">
                  <a16:creationId xmlns:a16="http://schemas.microsoft.com/office/drawing/2014/main" id="{87A35773-E160-D14A-AD6D-883D47A71ED0}"/>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403D6E93-04E4-FD46-861A-E09CC13A20A5}"/>
                </a:ext>
              </a:extLst>
            </p:cNvPr>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2" name="TextBox 11">
            <a:extLst>
              <a:ext uri="{FF2B5EF4-FFF2-40B4-BE49-F238E27FC236}">
                <a16:creationId xmlns:a16="http://schemas.microsoft.com/office/drawing/2014/main" id="{8E57AE75-AE14-D545-A68E-5A3556952982}"/>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5" name="Picture 14">
            <a:extLst>
              <a:ext uri="{FF2B5EF4-FFF2-40B4-BE49-F238E27FC236}">
                <a16:creationId xmlns:a16="http://schemas.microsoft.com/office/drawing/2014/main" id="{B6903293-5223-2B4D-B612-AE86397D7E15}"/>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51522426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7377-C8D4-636F-5E81-B30C49D4F1B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1810DE-48AB-9E38-84DF-AA72F0366E3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EFFC89-AFCC-2370-5904-C0EDB604BA02}"/>
              </a:ext>
            </a:extLst>
          </p:cNvPr>
          <p:cNvSpPr>
            <a:spLocks noGrp="1"/>
          </p:cNvSpPr>
          <p:nvPr>
            <p:ph type="dt" sz="half" idx="10"/>
          </p:nvPr>
        </p:nvSpPr>
        <p:spPr/>
        <p:txBody>
          <a:bodyPr/>
          <a:lstStyle/>
          <a:p>
            <a:fld id="{4CE64FB9-EFC7-7E40-9B56-69B632898E55}" type="datetimeFigureOut">
              <a:rPr lang="en-US" smtClean="0"/>
              <a:t>6/11/2025</a:t>
            </a:fld>
            <a:endParaRPr lang="en-US"/>
          </a:p>
        </p:txBody>
      </p:sp>
      <p:sp>
        <p:nvSpPr>
          <p:cNvPr id="5" name="Footer Placeholder 4">
            <a:extLst>
              <a:ext uri="{FF2B5EF4-FFF2-40B4-BE49-F238E27FC236}">
                <a16:creationId xmlns:a16="http://schemas.microsoft.com/office/drawing/2014/main" id="{C72142FE-A034-E963-4844-9E50F44E4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5DA7C-5F0A-AF4A-B7B8-A36389500B3A}"/>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4122126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36255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Dark Title and Content">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p:ph type="title"/>
          </p:nvPr>
        </p:nvSpPr>
        <p:spPr>
          <a:effectLst>
            <a:outerShdw blurRad="114300" dist="38100" dir="5400000" algn="t" rotWithShape="0">
              <a:schemeClr val="accent4">
                <a:lumMod val="50000"/>
                <a:alpha val="20000"/>
              </a:schemeClr>
            </a:outerShdw>
          </a:effectLst>
        </p:spPr>
        <p:txBody>
          <a:bodyPr/>
          <a:lstStyle>
            <a:lvl1pPr>
              <a:defRPr>
                <a:solidFill>
                  <a:schemeClr val="accent6"/>
                </a:solidFill>
              </a:defRPr>
            </a:lvl1pPr>
          </a:lstStyle>
          <a:p>
            <a:endParaRPr lang="en-US"/>
          </a:p>
        </p:txBody>
      </p:sp>
      <p:sp>
        <p:nvSpPr>
          <p:cNvPr id="3" name="Content Placeholder 2"/>
          <p:cNvSpPr>
            <a:spLocks noGrp="1"/>
          </p:cNvSpPr>
          <p:nvPr>
            <p:ph idx="1" hasCustomPrompt="1"/>
          </p:nvPr>
        </p:nvSpPr>
        <p:spPr/>
        <p:txBody>
          <a:bodyPr/>
          <a:lstStyle>
            <a:lvl1pPr>
              <a:buClr>
                <a:schemeClr val="accent4">
                  <a:lumMod val="60000"/>
                  <a:lumOff val="40000"/>
                </a:schemeClr>
              </a:buClr>
              <a:defRPr>
                <a:solidFill>
                  <a:schemeClr val="bg2"/>
                </a:solidFill>
                <a:latin typeface="+mn-lt"/>
              </a:defRPr>
            </a:lvl1pPr>
            <a:lvl2pPr>
              <a:buClr>
                <a:schemeClr val="accent4">
                  <a:lumMod val="60000"/>
                  <a:lumOff val="40000"/>
                </a:schemeClr>
              </a:buClr>
              <a:defRPr>
                <a:solidFill>
                  <a:schemeClr val="bg2"/>
                </a:solidFill>
                <a:latin typeface="+mn-lt"/>
              </a:defRPr>
            </a:lvl2pPr>
            <a:lvl3pPr>
              <a:buClr>
                <a:schemeClr val="accent4">
                  <a:lumMod val="60000"/>
                  <a:lumOff val="40000"/>
                </a:schemeClr>
              </a:buClr>
              <a:defRPr>
                <a:solidFill>
                  <a:schemeClr val="bg2"/>
                </a:solidFill>
                <a:latin typeface="+mn-lt"/>
              </a:defRPr>
            </a:lvl3pPr>
            <a:lvl4pPr>
              <a:buClr>
                <a:schemeClr val="accent4">
                  <a:lumMod val="60000"/>
                  <a:lumOff val="40000"/>
                </a:schemeClr>
              </a:buClr>
              <a:defRPr>
                <a:solidFill>
                  <a:schemeClr val="bg2"/>
                </a:solidFill>
                <a:latin typeface="+mn-lt"/>
              </a:defRPr>
            </a:lvl4pPr>
            <a:lvl5pPr>
              <a:buClr>
                <a:schemeClr val="accent4">
                  <a:lumMod val="60000"/>
                  <a:lumOff val="40000"/>
                </a:schemeClr>
              </a:buClr>
              <a:defRPr>
                <a:solidFill>
                  <a:schemeClr val="bg2"/>
                </a:solidFill>
                <a:latin typeface="+mn-lt"/>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53360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Title at Botto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79512" y="428899"/>
            <a:ext cx="11432977" cy="457572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943189E-9F80-DD4F-94A8-13664CC8BE2E}"/>
              </a:ext>
            </a:extLst>
          </p:cNvPr>
          <p:cNvSpPr>
            <a:spLocks noGrp="1"/>
          </p:cNvSpPr>
          <p:nvPr>
            <p:ph type="title" hasCustomPrompt="1"/>
          </p:nvPr>
        </p:nvSpPr>
        <p:spPr>
          <a:xfrm>
            <a:off x="379516" y="5401538"/>
            <a:ext cx="11432976" cy="731520"/>
          </a:xfrm>
        </p:spPr>
        <p:txBody>
          <a:bodyPr anchor="ctr">
            <a:noAutofit/>
          </a:bodyPr>
          <a:lstStyle>
            <a:lvl1pPr>
              <a:defRPr sz="3600">
                <a:solidFill>
                  <a:schemeClr val="accent4"/>
                </a:solidFill>
              </a:defRPr>
            </a:lvl1pPr>
          </a:lstStyle>
          <a:p>
            <a:r>
              <a:rPr lang="en-US"/>
              <a:t>Click to add title</a:t>
            </a:r>
          </a:p>
        </p:txBody>
      </p:sp>
      <p:sp>
        <p:nvSpPr>
          <p:cNvPr id="12" name="Content Placeholder 4">
            <a:extLst>
              <a:ext uri="{FF2B5EF4-FFF2-40B4-BE49-F238E27FC236}">
                <a16:creationId xmlns:a16="http://schemas.microsoft.com/office/drawing/2014/main" id="{836715F3-36E2-C04C-B7BD-1F214AC34D93}"/>
              </a:ext>
            </a:extLst>
          </p:cNvPr>
          <p:cNvSpPr>
            <a:spLocks noGrp="1"/>
          </p:cNvSpPr>
          <p:nvPr>
            <p:ph sz="quarter" idx="12" hasCustomPrompt="1"/>
          </p:nvPr>
        </p:nvSpPr>
        <p:spPr>
          <a:xfrm>
            <a:off x="400780" y="5202251"/>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63661567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_Content and Title at Botto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368C0F-647C-864C-8B85-9CE3680424FC}"/>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3" name="Content Placeholder 2"/>
          <p:cNvSpPr>
            <a:spLocks noGrp="1"/>
          </p:cNvSpPr>
          <p:nvPr>
            <p:ph idx="1"/>
          </p:nvPr>
        </p:nvSpPr>
        <p:spPr>
          <a:xfrm>
            <a:off x="379512" y="428899"/>
            <a:ext cx="11432977" cy="4575720"/>
          </a:xfrm>
        </p:spPr>
        <p:txBody>
          <a:bodyPr/>
          <a:lstStyle>
            <a:lvl1pPr>
              <a:buClr>
                <a:schemeClr val="accent4">
                  <a:lumMod val="60000"/>
                  <a:lumOff val="40000"/>
                </a:schemeClr>
              </a:buClr>
              <a:defRPr>
                <a:solidFill>
                  <a:schemeClr val="bg1"/>
                </a:solidFill>
              </a:defRPr>
            </a:lvl1pPr>
            <a:lvl2pPr>
              <a:buClr>
                <a:schemeClr val="accent4">
                  <a:lumMod val="60000"/>
                  <a:lumOff val="40000"/>
                </a:schemeClr>
              </a:buClr>
              <a:defRPr>
                <a:solidFill>
                  <a:schemeClr val="bg1"/>
                </a:solidFill>
              </a:defRPr>
            </a:lvl2pPr>
            <a:lvl3pPr>
              <a:buClr>
                <a:schemeClr val="accent4">
                  <a:lumMod val="60000"/>
                  <a:lumOff val="40000"/>
                </a:schemeClr>
              </a:buClr>
              <a:defRPr>
                <a:solidFill>
                  <a:schemeClr val="bg1"/>
                </a:solidFill>
              </a:defRPr>
            </a:lvl3pPr>
            <a:lvl4pPr>
              <a:buClr>
                <a:schemeClr val="accent4">
                  <a:lumMod val="60000"/>
                  <a:lumOff val="40000"/>
                </a:schemeClr>
              </a:buClr>
              <a:defRPr>
                <a:solidFill>
                  <a:schemeClr val="bg1"/>
                </a:solidFill>
              </a:defRPr>
            </a:lvl4pPr>
            <a:lvl5pPr>
              <a:buClr>
                <a:schemeClr val="accent4">
                  <a:lumMod val="60000"/>
                  <a:lumOff val="40000"/>
                </a:schemeClr>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943189E-9F80-DD4F-94A8-13664CC8BE2E}"/>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2" name="Content Placeholder 4">
            <a:extLst>
              <a:ext uri="{FF2B5EF4-FFF2-40B4-BE49-F238E27FC236}">
                <a16:creationId xmlns:a16="http://schemas.microsoft.com/office/drawing/2014/main" id="{836715F3-36E2-C04C-B7BD-1F214AC34D93}"/>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0026926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Tree>
    <p:extLst>
      <p:ext uri="{BB962C8B-B14F-4D97-AF65-F5344CB8AC3E}">
        <p14:creationId xmlns:p14="http://schemas.microsoft.com/office/powerpoint/2010/main" val="3918427095"/>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Dark_Title Only">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p:ph type="title" hasCustomPrompt="1"/>
          </p:nvPr>
        </p:nvSpPr>
        <p:spPr>
          <a:effectLst>
            <a:outerShdw blurRad="114300" dist="38100" dir="5400000" algn="t" rotWithShape="0">
              <a:schemeClr val="accent4">
                <a:lumMod val="50000"/>
                <a:alpha val="20000"/>
              </a:schemeClr>
            </a:outerShdw>
          </a:effectLst>
        </p:spPr>
        <p:txBody>
          <a:bodyPr/>
          <a:lstStyle>
            <a:lvl1pPr>
              <a:defRPr>
                <a:solidFill>
                  <a:schemeClr val="accent6"/>
                </a:solidFill>
              </a:defRPr>
            </a:lvl1pPr>
          </a:lstStyle>
          <a:p>
            <a:r>
              <a:rPr lang="en-US"/>
              <a:t>Click to add title</a:t>
            </a:r>
          </a:p>
        </p:txBody>
      </p:sp>
    </p:spTree>
    <p:extLst>
      <p:ext uri="{BB962C8B-B14F-4D97-AF65-F5344CB8AC3E}">
        <p14:creationId xmlns:p14="http://schemas.microsoft.com/office/powerpoint/2010/main" val="4275630691"/>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DC5021-A4C2-0B45-BFAB-CEC1E2C89FF4}"/>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7" name="Content Placeholder 4">
            <a:extLst>
              <a:ext uri="{FF2B5EF4-FFF2-40B4-BE49-F238E27FC236}">
                <a16:creationId xmlns:a16="http://schemas.microsoft.com/office/drawing/2014/main" id="{43C99C1D-F59A-D648-88D1-266E448B42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069147681"/>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_Two_Titles">
    <p:spTree>
      <p:nvGrpSpPr>
        <p:cNvPr id="1" name=""/>
        <p:cNvGrpSpPr/>
        <p:nvPr/>
      </p:nvGrpSpPr>
      <p:grpSpPr>
        <a:xfrm>
          <a:off x="0" y="0"/>
          <a:ext cx="0" cy="0"/>
          <a:chOff x="0" y="0"/>
          <a:chExt cx="0" cy="0"/>
        </a:xfrm>
      </p:grpSpPr>
      <p:sp>
        <p:nvSpPr>
          <p:cNvPr id="6" name="Rectangle 5"/>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7" name="Title 1">
            <a:extLst>
              <a:ext uri="{FF2B5EF4-FFF2-40B4-BE49-F238E27FC236}">
                <a16:creationId xmlns:a16="http://schemas.microsoft.com/office/drawing/2014/main" id="{2E3608F0-9467-4146-85D6-933B49242F4E}"/>
              </a:ext>
            </a:extLst>
          </p:cNvPr>
          <p:cNvSpPr>
            <a:spLocks noGrp="1"/>
          </p:cNvSpPr>
          <p:nvPr>
            <p:ph type="title" hasCustomPrompt="1"/>
          </p:nvPr>
        </p:nvSpPr>
        <p:spPr>
          <a:xfrm>
            <a:off x="379516" y="547533"/>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21" name="Content Placeholder 4">
            <a:extLst>
              <a:ext uri="{FF2B5EF4-FFF2-40B4-BE49-F238E27FC236}">
                <a16:creationId xmlns:a16="http://schemas.microsoft.com/office/drawing/2014/main" id="{61F24336-8845-594D-8F53-66340F7B646E}"/>
              </a:ext>
            </a:extLst>
          </p:cNvPr>
          <p:cNvSpPr>
            <a:spLocks noGrp="1"/>
          </p:cNvSpPr>
          <p:nvPr>
            <p:ph sz="quarter" idx="11" hasCustomPrompt="1"/>
          </p:nvPr>
        </p:nvSpPr>
        <p:spPr>
          <a:xfrm>
            <a:off x="400780" y="348246"/>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135404426"/>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at Botto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6F4A6A-62C6-3E4E-96D8-B0919B8EBFCF}"/>
              </a:ext>
            </a:extLst>
          </p:cNvPr>
          <p:cNvSpPr>
            <a:spLocks noGrp="1"/>
          </p:cNvSpPr>
          <p:nvPr>
            <p:ph type="title" hasCustomPrompt="1"/>
          </p:nvPr>
        </p:nvSpPr>
        <p:spPr>
          <a:xfrm>
            <a:off x="379516" y="5401538"/>
            <a:ext cx="11432976" cy="731520"/>
          </a:xfrm>
        </p:spPr>
        <p:txBody>
          <a:bodyPr anchor="ctr">
            <a:noAutofit/>
          </a:bodyPr>
          <a:lstStyle>
            <a:lvl1pPr>
              <a:defRPr sz="3600">
                <a:solidFill>
                  <a:schemeClr val="accent4"/>
                </a:solidFill>
              </a:defRPr>
            </a:lvl1pPr>
          </a:lstStyle>
          <a:p>
            <a:r>
              <a:rPr lang="en-US"/>
              <a:t>Click to add title</a:t>
            </a:r>
          </a:p>
        </p:txBody>
      </p:sp>
    </p:spTree>
    <p:extLst>
      <p:ext uri="{BB962C8B-B14F-4D97-AF65-F5344CB8AC3E}">
        <p14:creationId xmlns:p14="http://schemas.microsoft.com/office/powerpoint/2010/main" val="2386658600"/>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_Title Only at Bottom">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3" name="Title 1">
            <a:extLst>
              <a:ext uri="{FF2B5EF4-FFF2-40B4-BE49-F238E27FC236}">
                <a16:creationId xmlns:a16="http://schemas.microsoft.com/office/drawing/2014/main" id="{C90E00F9-009D-E645-96DD-4389D4E17E3B}"/>
              </a:ext>
            </a:extLst>
          </p:cNvPr>
          <p:cNvSpPr>
            <a:spLocks noGrp="1"/>
          </p:cNvSpPr>
          <p:nvPr>
            <p:ph type="title" hasCustomPrompt="1"/>
          </p:nvPr>
        </p:nvSpPr>
        <p:spPr>
          <a:xfrm>
            <a:off x="379516" y="5401538"/>
            <a:ext cx="11432976" cy="731520"/>
          </a:xfrm>
          <a:effectLst>
            <a:outerShdw blurRad="114300" dist="38100" dir="5400000" algn="t" rotWithShape="0">
              <a:prstClr val="black">
                <a:alpha val="20000"/>
              </a:prstClr>
            </a:outerShdw>
          </a:effectLst>
        </p:spPr>
        <p:txBody>
          <a:bodyPr anchor="ctr">
            <a:noAutofit/>
          </a:bodyPr>
          <a:lstStyle>
            <a:lvl1pPr>
              <a:defRPr sz="3600">
                <a:solidFill>
                  <a:schemeClr val="accent6"/>
                </a:solidFill>
              </a:defRPr>
            </a:lvl1pPr>
          </a:lstStyle>
          <a:p>
            <a:r>
              <a:rPr lang="en-US"/>
              <a:t>Click to add title</a:t>
            </a:r>
          </a:p>
        </p:txBody>
      </p:sp>
    </p:spTree>
    <p:extLst>
      <p:ext uri="{BB962C8B-B14F-4D97-AF65-F5344CB8AC3E}">
        <p14:creationId xmlns:p14="http://schemas.microsoft.com/office/powerpoint/2010/main" val="231042870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4DAC-4218-6765-115E-2CEBD2F6D04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FDDFAD8-AD3A-1D38-5F80-5105684087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FD7825-F5BD-031C-D7C0-18F092C24EB5}"/>
              </a:ext>
            </a:extLst>
          </p:cNvPr>
          <p:cNvSpPr>
            <a:spLocks noGrp="1"/>
          </p:cNvSpPr>
          <p:nvPr>
            <p:ph type="dt" sz="half" idx="10"/>
          </p:nvPr>
        </p:nvSpPr>
        <p:spPr/>
        <p:txBody>
          <a:bodyPr/>
          <a:lstStyle/>
          <a:p>
            <a:fld id="{4CE64FB9-EFC7-7E40-9B56-69B632898E55}" type="datetimeFigureOut">
              <a:rPr lang="en-US" smtClean="0"/>
              <a:t>6/11/2025</a:t>
            </a:fld>
            <a:endParaRPr lang="en-US"/>
          </a:p>
        </p:txBody>
      </p:sp>
      <p:sp>
        <p:nvSpPr>
          <p:cNvPr id="5" name="Footer Placeholder 4">
            <a:extLst>
              <a:ext uri="{FF2B5EF4-FFF2-40B4-BE49-F238E27FC236}">
                <a16:creationId xmlns:a16="http://schemas.microsoft.com/office/drawing/2014/main" id="{25A42C95-0524-553A-733E-52F0F589B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CA1C9-662E-1F87-C136-83D6011747BA}"/>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3414857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Title Only at Bottom">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1DF7EB-D815-664C-9055-E5D5D0E00E38}"/>
              </a:ext>
            </a:extLst>
          </p:cNvPr>
          <p:cNvSpPr>
            <a:spLocks noGrp="1"/>
          </p:cNvSpPr>
          <p:nvPr>
            <p:ph type="title" hasCustomPrompt="1"/>
          </p:nvPr>
        </p:nvSpPr>
        <p:spPr>
          <a:xfrm>
            <a:off x="379516" y="5401538"/>
            <a:ext cx="11432976" cy="731520"/>
          </a:xfrm>
        </p:spPr>
        <p:txBody>
          <a:bodyPr anchor="ctr">
            <a:noAutofit/>
          </a:bodyPr>
          <a:lstStyle>
            <a:lvl1pPr>
              <a:defRPr sz="3600">
                <a:solidFill>
                  <a:schemeClr val="accent4"/>
                </a:solidFill>
              </a:defRPr>
            </a:lvl1pPr>
          </a:lstStyle>
          <a:p>
            <a:r>
              <a:rPr lang="en-US"/>
              <a:t>Click to add title</a:t>
            </a:r>
          </a:p>
        </p:txBody>
      </p:sp>
      <p:sp>
        <p:nvSpPr>
          <p:cNvPr id="5" name="Content Placeholder 4">
            <a:extLst>
              <a:ext uri="{FF2B5EF4-FFF2-40B4-BE49-F238E27FC236}">
                <a16:creationId xmlns:a16="http://schemas.microsoft.com/office/drawing/2014/main" id="{1267DDBA-7BF7-B541-A354-66FC45564EED}"/>
              </a:ext>
            </a:extLst>
          </p:cNvPr>
          <p:cNvSpPr>
            <a:spLocks noGrp="1"/>
          </p:cNvSpPr>
          <p:nvPr>
            <p:ph sz="quarter" idx="12" hasCustomPrompt="1"/>
          </p:nvPr>
        </p:nvSpPr>
        <p:spPr>
          <a:xfrm>
            <a:off x="400780" y="5202251"/>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edit subtitle</a:t>
            </a:r>
          </a:p>
        </p:txBody>
      </p:sp>
    </p:spTree>
    <p:extLst>
      <p:ext uri="{BB962C8B-B14F-4D97-AF65-F5344CB8AC3E}">
        <p14:creationId xmlns:p14="http://schemas.microsoft.com/office/powerpoint/2010/main" val="3248541881"/>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_Two_Titles at Bottom">
    <p:spTree>
      <p:nvGrpSpPr>
        <p:cNvPr id="1" name=""/>
        <p:cNvGrpSpPr/>
        <p:nvPr/>
      </p:nvGrpSpPr>
      <p:grpSpPr>
        <a:xfrm>
          <a:off x="0" y="0"/>
          <a:ext cx="0" cy="0"/>
          <a:chOff x="0" y="0"/>
          <a:chExt cx="0" cy="0"/>
        </a:xfrm>
      </p:grpSpPr>
      <p:sp>
        <p:nvSpPr>
          <p:cNvPr id="6" name="Rectangle 5"/>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0" name="Title 1">
            <a:extLst>
              <a:ext uri="{FF2B5EF4-FFF2-40B4-BE49-F238E27FC236}">
                <a16:creationId xmlns:a16="http://schemas.microsoft.com/office/drawing/2014/main" id="{EF0526EF-6B2E-5140-B8D4-12B8795A7EB9}"/>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1" name="Content Placeholder 4">
            <a:extLst>
              <a:ext uri="{FF2B5EF4-FFF2-40B4-BE49-F238E27FC236}">
                <a16:creationId xmlns:a16="http://schemas.microsoft.com/office/drawing/2014/main" id="{488F244D-AD69-304C-B080-66332A1DBE4E}"/>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726986335"/>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_Titles and Conten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33E0A51-8347-CD43-AE76-87268A909D2F}"/>
              </a:ext>
            </a:extLst>
          </p:cNvPr>
          <p:cNvSpPr>
            <a:spLocks noGrp="1"/>
          </p:cNvSpPr>
          <p:nvPr>
            <p:ph idx="1" hasCustomPrompt="1"/>
          </p:nvPr>
        </p:nvSpPr>
        <p:spPr>
          <a:xfrm>
            <a:off x="379511" y="1406290"/>
            <a:ext cx="11432977" cy="4754880"/>
          </a:xfrm>
        </p:spPr>
        <p:txBody>
          <a:bodyPr/>
          <a:lstStyle>
            <a:lvl1pPr>
              <a:buClr>
                <a:schemeClr val="accent4">
                  <a:lumMod val="60000"/>
                  <a:lumOff val="40000"/>
                </a:schemeClr>
              </a:buClr>
              <a:defRPr>
                <a:solidFill>
                  <a:schemeClr val="tx1"/>
                </a:solidFill>
              </a:defRPr>
            </a:lvl1pPr>
            <a:lvl2pPr>
              <a:buClr>
                <a:schemeClr val="accent4">
                  <a:lumMod val="60000"/>
                  <a:lumOff val="40000"/>
                </a:schemeClr>
              </a:buClr>
              <a:defRPr>
                <a:solidFill>
                  <a:schemeClr val="tx1"/>
                </a:solidFill>
              </a:defRPr>
            </a:lvl2pPr>
            <a:lvl3pPr>
              <a:buClr>
                <a:schemeClr val="accent4">
                  <a:lumMod val="60000"/>
                  <a:lumOff val="40000"/>
                </a:schemeClr>
              </a:buClr>
              <a:defRPr>
                <a:solidFill>
                  <a:schemeClr val="tx1"/>
                </a:solidFill>
              </a:defRPr>
            </a:lvl3pPr>
            <a:lvl4pPr>
              <a:buClr>
                <a:schemeClr val="accent4">
                  <a:lumMod val="60000"/>
                  <a:lumOff val="40000"/>
                </a:schemeClr>
              </a:buClr>
              <a:defRPr>
                <a:solidFill>
                  <a:schemeClr val="tx1"/>
                </a:solidFill>
              </a:defRPr>
            </a:lvl4pPr>
            <a:lvl5pPr>
              <a:buClr>
                <a:schemeClr val="accent4">
                  <a:lumMod val="60000"/>
                  <a:lumOff val="40000"/>
                </a:schemeClr>
              </a:buCl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FD4B5D61-C77B-6049-8DD3-08BB51C2AA39}"/>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9" name="Content Placeholder 4">
            <a:extLst>
              <a:ext uri="{FF2B5EF4-FFF2-40B4-BE49-F238E27FC236}">
                <a16:creationId xmlns:a16="http://schemas.microsoft.com/office/drawing/2014/main" id="{49DE8968-26DB-0446-954D-A291D1BA51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394970919"/>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_Two_Titles and Content">
    <p:spTree>
      <p:nvGrpSpPr>
        <p:cNvPr id="1" name=""/>
        <p:cNvGrpSpPr/>
        <p:nvPr/>
      </p:nvGrpSpPr>
      <p:grpSpPr>
        <a:xfrm>
          <a:off x="0" y="0"/>
          <a:ext cx="0" cy="0"/>
          <a:chOff x="0" y="0"/>
          <a:chExt cx="0" cy="0"/>
        </a:xfrm>
      </p:grpSpPr>
      <p:sp>
        <p:nvSpPr>
          <p:cNvPr id="6" name="Rectangle 5"/>
          <p:cNvSpPr>
            <a:spLocks/>
          </p:cNvSpPr>
          <p:nvPr userDrawn="1"/>
        </p:nvSpPr>
        <p:spPr>
          <a:xfrm>
            <a:off x="0" y="0"/>
            <a:ext cx="12191999" cy="63093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3" name="Content Placeholder 2"/>
          <p:cNvSpPr>
            <a:spLocks noGrp="1"/>
          </p:cNvSpPr>
          <p:nvPr>
            <p:ph idx="1" hasCustomPrompt="1"/>
          </p:nvPr>
        </p:nvSpPr>
        <p:spPr>
          <a:xfrm>
            <a:off x="379511" y="1406290"/>
            <a:ext cx="11432977" cy="4754880"/>
          </a:xfrm>
        </p:spPr>
        <p:txBody>
          <a:bodyPr/>
          <a:lstStyle>
            <a:lvl1pPr>
              <a:buClr>
                <a:schemeClr val="accent4">
                  <a:lumMod val="60000"/>
                  <a:lumOff val="40000"/>
                </a:schemeClr>
              </a:buClr>
              <a:defRPr>
                <a:solidFill>
                  <a:schemeClr val="bg2"/>
                </a:solidFill>
              </a:defRPr>
            </a:lvl1pPr>
            <a:lvl2pPr>
              <a:buClr>
                <a:schemeClr val="accent4">
                  <a:lumMod val="60000"/>
                  <a:lumOff val="40000"/>
                </a:schemeClr>
              </a:buClr>
              <a:defRPr>
                <a:solidFill>
                  <a:schemeClr val="bg2"/>
                </a:solidFill>
              </a:defRPr>
            </a:lvl2pPr>
            <a:lvl3pPr>
              <a:buClr>
                <a:schemeClr val="accent4">
                  <a:lumMod val="60000"/>
                  <a:lumOff val="40000"/>
                </a:schemeClr>
              </a:buClr>
              <a:defRPr>
                <a:solidFill>
                  <a:schemeClr val="bg2"/>
                </a:solidFill>
              </a:defRPr>
            </a:lvl3pPr>
            <a:lvl4pPr>
              <a:buClr>
                <a:schemeClr val="accent4">
                  <a:lumMod val="60000"/>
                  <a:lumOff val="40000"/>
                </a:schemeClr>
              </a:buClr>
              <a:defRPr>
                <a:solidFill>
                  <a:schemeClr val="bg2"/>
                </a:solidFill>
              </a:defRPr>
            </a:lvl4pPr>
            <a:lvl5pPr>
              <a:buClr>
                <a:schemeClr val="accent4">
                  <a:lumMod val="60000"/>
                  <a:lumOff val="40000"/>
                </a:schemeClr>
              </a:buClr>
              <a:defRPr>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191F0C5A-B5D2-FC49-AEA4-3E6EC8BF8C40}"/>
              </a:ext>
            </a:extLst>
          </p:cNvPr>
          <p:cNvSpPr>
            <a:spLocks noGrp="1"/>
          </p:cNvSpPr>
          <p:nvPr>
            <p:ph type="title" hasCustomPrompt="1"/>
          </p:nvPr>
        </p:nvSpPr>
        <p:spPr>
          <a:xfrm>
            <a:off x="379516" y="547533"/>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1" name="Content Placeholder 4">
            <a:extLst>
              <a:ext uri="{FF2B5EF4-FFF2-40B4-BE49-F238E27FC236}">
                <a16:creationId xmlns:a16="http://schemas.microsoft.com/office/drawing/2014/main" id="{9FC31DE3-DA1F-BB47-8181-B7C3FD1D7A1D}"/>
              </a:ext>
            </a:extLst>
          </p:cNvPr>
          <p:cNvSpPr>
            <a:spLocks noGrp="1"/>
          </p:cNvSpPr>
          <p:nvPr>
            <p:ph sz="quarter" idx="11" hasCustomPrompt="1"/>
          </p:nvPr>
        </p:nvSpPr>
        <p:spPr>
          <a:xfrm>
            <a:off x="400780" y="348246"/>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66081131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299214"/>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Dark_Blank">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Tree>
    <p:extLst>
      <p:ext uri="{BB962C8B-B14F-4D97-AF65-F5344CB8AC3E}">
        <p14:creationId xmlns:p14="http://schemas.microsoft.com/office/powerpoint/2010/main" val="4081990793"/>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ptos ONE XP L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68C687-9DEC-DD49-B7F1-C9DBDD0F9474}"/>
              </a:ext>
            </a:extLst>
          </p:cNvPr>
          <p:cNvSpPr/>
          <p:nvPr userDrawn="1"/>
        </p:nvSpPr>
        <p:spPr>
          <a:xfrm>
            <a:off x="0" y="0"/>
            <a:ext cx="12192000" cy="6858000"/>
          </a:xfrm>
          <a:prstGeom prst="rect">
            <a:avLst/>
          </a:prstGeom>
          <a:gradFill flip="none" rotWithShape="1">
            <a:gsLst>
              <a:gs pos="90000">
                <a:schemeClr val="accent3">
                  <a:lumMod val="40000"/>
                  <a:lumOff val="60000"/>
                </a:schemeClr>
              </a:gs>
              <a:gs pos="35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966D0DB-3976-0F43-A691-F1E573CA1929}"/>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3">
                    <a:lumMod val="75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3">
                    <a:lumMod val="75000"/>
                  </a:schemeClr>
                </a:solidFill>
                <a:latin typeface="+mn-lt"/>
                <a:ea typeface="Roboto" panose="02000000000000000000" pitchFamily="2" charset="0"/>
              </a:rPr>
              <a:t>   •   </a:t>
            </a:r>
            <a:r>
              <a:rPr lang="en-US" sz="800" b="0">
                <a:solidFill>
                  <a:schemeClr val="accent3">
                    <a:lumMod val="75000"/>
                  </a:schemeClr>
                </a:solidFill>
                <a:latin typeface="+mn-lt"/>
                <a:ea typeface="Roboto" panose="02000000000000000000" pitchFamily="2" charset="0"/>
              </a:rPr>
              <a:t>© Aptos, LLC. All rights reserved</a:t>
            </a:r>
            <a:r>
              <a:rPr lang="en-US" sz="800" b="0" baseline="0">
                <a:solidFill>
                  <a:schemeClr val="accent3">
                    <a:lumMod val="75000"/>
                  </a:schemeClr>
                </a:solidFill>
                <a:latin typeface="+mn-lt"/>
                <a:ea typeface="Roboto" panose="02000000000000000000" pitchFamily="2" charset="0"/>
              </a:rPr>
              <a:t>.</a:t>
            </a:r>
            <a:endParaRPr lang="en-US" sz="800" b="0">
              <a:solidFill>
                <a:schemeClr val="accent3">
                  <a:lumMod val="75000"/>
                </a:schemeClr>
              </a:solidFill>
              <a:latin typeface="+mn-lt"/>
              <a:ea typeface="Roboto" panose="02000000000000000000" pitchFamily="2" charset="0"/>
            </a:endParaRPr>
          </a:p>
        </p:txBody>
      </p:sp>
    </p:spTree>
    <p:extLst>
      <p:ext uri="{BB962C8B-B14F-4D97-AF65-F5344CB8AC3E}">
        <p14:creationId xmlns:p14="http://schemas.microsoft.com/office/powerpoint/2010/main" val="3213464103"/>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Aptos ONE XP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6685E2-5436-8A40-9609-606CD556246F}"/>
              </a:ext>
            </a:extLst>
          </p:cNvPr>
          <p:cNvSpPr/>
          <p:nvPr userDrawn="1"/>
        </p:nvSpPr>
        <p:spPr>
          <a:xfrm>
            <a:off x="0" y="0"/>
            <a:ext cx="12192000" cy="6858000"/>
          </a:xfrm>
          <a:prstGeom prst="rect">
            <a:avLst/>
          </a:prstGeom>
          <a:gradFill flip="none" rotWithShape="1">
            <a:gsLst>
              <a:gs pos="90000">
                <a:schemeClr val="tx2">
                  <a:lumMod val="75000"/>
                </a:schemeClr>
              </a:gs>
              <a:gs pos="35000">
                <a:schemeClr val="tx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1EAEEF-5073-5E43-8F3C-D145AD42E45D}"/>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3">
                    <a:lumMod val="75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3">
                    <a:lumMod val="75000"/>
                  </a:schemeClr>
                </a:solidFill>
                <a:latin typeface="+mn-lt"/>
                <a:ea typeface="Roboto" panose="02000000000000000000" pitchFamily="2" charset="0"/>
              </a:rPr>
              <a:t>   •   </a:t>
            </a:r>
            <a:r>
              <a:rPr lang="en-US" sz="800" b="0">
                <a:solidFill>
                  <a:schemeClr val="accent3">
                    <a:lumMod val="75000"/>
                  </a:schemeClr>
                </a:solidFill>
                <a:latin typeface="+mn-lt"/>
                <a:ea typeface="Roboto" panose="02000000000000000000" pitchFamily="2" charset="0"/>
              </a:rPr>
              <a:t>© Aptos, LLC. All rights reserved</a:t>
            </a:r>
            <a:r>
              <a:rPr lang="en-US" sz="800" b="0" baseline="0">
                <a:solidFill>
                  <a:schemeClr val="accent3">
                    <a:lumMod val="75000"/>
                  </a:schemeClr>
                </a:solidFill>
                <a:latin typeface="+mn-lt"/>
                <a:ea typeface="Roboto" panose="02000000000000000000" pitchFamily="2" charset="0"/>
              </a:rPr>
              <a:t>.</a:t>
            </a:r>
            <a:endParaRPr lang="en-US" sz="800" b="0">
              <a:solidFill>
                <a:schemeClr val="accent3">
                  <a:lumMod val="75000"/>
                </a:schemeClr>
              </a:solidFill>
              <a:latin typeface="+mn-lt"/>
              <a:ea typeface="Roboto" panose="02000000000000000000" pitchFamily="2" charset="0"/>
            </a:endParaRPr>
          </a:p>
        </p:txBody>
      </p:sp>
    </p:spTree>
    <p:extLst>
      <p:ext uri="{BB962C8B-B14F-4D97-AF65-F5344CB8AC3E}">
        <p14:creationId xmlns:p14="http://schemas.microsoft.com/office/powerpoint/2010/main" val="353759331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Extra Creative J">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920D766-23D2-DA48-88E2-E0992139A860}"/>
              </a:ext>
            </a:extLst>
          </p:cNvPr>
          <p:cNvSpPr>
            <a:spLocks noGrp="1"/>
          </p:cNvSpPr>
          <p:nvPr>
            <p:ph type="pic" sz="quarter" idx="14" hasCustomPrompt="1"/>
          </p:nvPr>
        </p:nvSpPr>
        <p:spPr>
          <a:xfrm>
            <a:off x="0" y="0"/>
            <a:ext cx="12192000" cy="6309360"/>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Tree>
    <p:extLst>
      <p:ext uri="{BB962C8B-B14F-4D97-AF65-F5344CB8AC3E}">
        <p14:creationId xmlns:p14="http://schemas.microsoft.com/office/powerpoint/2010/main" val="2425919227"/>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size Image w/ Titles at Bottom">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0" y="0"/>
            <a:ext cx="12192000" cy="6309360"/>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10" name="Title 1">
            <a:extLst>
              <a:ext uri="{FF2B5EF4-FFF2-40B4-BE49-F238E27FC236}">
                <a16:creationId xmlns:a16="http://schemas.microsoft.com/office/drawing/2014/main" id="{EF0526EF-6B2E-5140-B8D4-12B8795A7EB9}"/>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1" name="Content Placeholder 4">
            <a:extLst>
              <a:ext uri="{FF2B5EF4-FFF2-40B4-BE49-F238E27FC236}">
                <a16:creationId xmlns:a16="http://schemas.microsoft.com/office/drawing/2014/main" id="{488F244D-AD69-304C-B080-66332A1DBE4E}"/>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edit subtitle</a:t>
            </a:r>
          </a:p>
        </p:txBody>
      </p:sp>
    </p:spTree>
    <p:extLst>
      <p:ext uri="{BB962C8B-B14F-4D97-AF65-F5344CB8AC3E}">
        <p14:creationId xmlns:p14="http://schemas.microsoft.com/office/powerpoint/2010/main" val="176108965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FB2A2-8C36-70DD-FBA3-26C8806C179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CB19AA-44F4-B98A-CD2A-7219F1157C3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BA8FB77-9E36-E760-B8A5-E356C8F521C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8B873BD-2A4B-31B5-508C-AB83BBD8E557}"/>
              </a:ext>
            </a:extLst>
          </p:cNvPr>
          <p:cNvSpPr>
            <a:spLocks noGrp="1"/>
          </p:cNvSpPr>
          <p:nvPr>
            <p:ph type="dt" sz="half" idx="10"/>
          </p:nvPr>
        </p:nvSpPr>
        <p:spPr/>
        <p:txBody>
          <a:bodyPr/>
          <a:lstStyle/>
          <a:p>
            <a:fld id="{4CE64FB9-EFC7-7E40-9B56-69B632898E55}" type="datetimeFigureOut">
              <a:rPr lang="en-US" smtClean="0"/>
              <a:t>6/11/2025</a:t>
            </a:fld>
            <a:endParaRPr lang="en-US"/>
          </a:p>
        </p:txBody>
      </p:sp>
      <p:sp>
        <p:nvSpPr>
          <p:cNvPr id="6" name="Footer Placeholder 5">
            <a:extLst>
              <a:ext uri="{FF2B5EF4-FFF2-40B4-BE49-F238E27FC236}">
                <a16:creationId xmlns:a16="http://schemas.microsoft.com/office/drawing/2014/main" id="{8CE3CB1F-CEEE-3FBB-B130-4726D0EC2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16C6E-438E-2190-7B62-A618EDDAD7E3}"/>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2249711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 content, 1/2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6095842" y="0"/>
            <a:ext cx="6094255"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5356749"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639407"/>
            <a:ext cx="5345423" cy="612851"/>
          </a:xfrm>
        </p:spPr>
        <p:txBody>
          <a:bodyPr anchor="t">
            <a:spAutoFit/>
          </a:bodyPr>
          <a:lstStyle>
            <a:lvl1pPr>
              <a:lnSpc>
                <a:spcPct val="90000"/>
              </a:lnSpc>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0" y="348246"/>
            <a:ext cx="5335481"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57305494"/>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 image, 1/2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6094255"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6482138" y="1478340"/>
            <a:ext cx="5356749"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6482142" y="633995"/>
            <a:ext cx="5345423" cy="612851"/>
          </a:xfrm>
        </p:spPr>
        <p:txBody>
          <a:bodyPr anchor="t">
            <a:spAutoFit/>
          </a:bodyPr>
          <a:lstStyle>
            <a:lvl1pPr>
              <a:lnSpc>
                <a:spcPct val="90000"/>
              </a:lnSpc>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6503406" y="348246"/>
            <a:ext cx="5335481" cy="274320"/>
          </a:xfrm>
        </p:spPr>
        <p:txBody>
          <a:bodyPr anchor="ctr">
            <a:noAutofit/>
          </a:bodyPr>
          <a:lstStyle>
            <a:lvl1pPr marL="0" indent="0">
              <a:buNone/>
              <a:defRPr sz="2000">
                <a:solidFill>
                  <a:schemeClr val="tx1"/>
                </a:solidFill>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602534980"/>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 content, 2/3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4066480" y="0"/>
            <a:ext cx="8123618" cy="63096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1" name="Content Placeholder 2">
            <a:extLst>
              <a:ext uri="{FF2B5EF4-FFF2-40B4-BE49-F238E27FC236}">
                <a16:creationId xmlns:a16="http://schemas.microsoft.com/office/drawing/2014/main" id="{B6AACED8-1DF5-FD4D-8AB8-F23272515B77}"/>
              </a:ext>
            </a:extLst>
          </p:cNvPr>
          <p:cNvSpPr>
            <a:spLocks noGrp="1"/>
          </p:cNvSpPr>
          <p:nvPr>
            <p:ph idx="1" hasCustomPrompt="1"/>
          </p:nvPr>
        </p:nvSpPr>
        <p:spPr>
          <a:xfrm>
            <a:off x="383777" y="2057400"/>
            <a:ext cx="3340930" cy="407565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2" name="Title 1">
            <a:extLst>
              <a:ext uri="{FF2B5EF4-FFF2-40B4-BE49-F238E27FC236}">
                <a16:creationId xmlns:a16="http://schemas.microsoft.com/office/drawing/2014/main" id="{9C391E6D-A876-DE4C-B36D-5DBDC58CBB9E}"/>
              </a:ext>
            </a:extLst>
          </p:cNvPr>
          <p:cNvSpPr>
            <a:spLocks noGrp="1"/>
          </p:cNvSpPr>
          <p:nvPr>
            <p:ph type="title" hasCustomPrompt="1"/>
          </p:nvPr>
        </p:nvSpPr>
        <p:spPr>
          <a:xfrm>
            <a:off x="379519" y="633995"/>
            <a:ext cx="3333866" cy="1112302"/>
          </a:xfrm>
        </p:spPr>
        <p:txBody>
          <a:bodyPr anchor="t">
            <a:spAutoFit/>
          </a:bodyPr>
          <a:lstStyle>
            <a:lvl1pPr>
              <a:lnSpc>
                <a:spcPct val="90000"/>
              </a:lnSpc>
              <a:defRPr sz="3600">
                <a:solidFill>
                  <a:schemeClr val="accent4"/>
                </a:solidFill>
              </a:defRPr>
            </a:lvl1pPr>
          </a:lstStyle>
          <a:p>
            <a:r>
              <a:rPr lang="en-US"/>
              <a:t>Click to add title</a:t>
            </a:r>
          </a:p>
        </p:txBody>
      </p:sp>
      <p:sp>
        <p:nvSpPr>
          <p:cNvPr id="23" name="Content Placeholder 4">
            <a:extLst>
              <a:ext uri="{FF2B5EF4-FFF2-40B4-BE49-F238E27FC236}">
                <a16:creationId xmlns:a16="http://schemas.microsoft.com/office/drawing/2014/main" id="{ADEE1A16-F5A3-9B46-8B82-EA03EEDA7403}"/>
              </a:ext>
            </a:extLst>
          </p:cNvPr>
          <p:cNvSpPr>
            <a:spLocks noGrp="1"/>
          </p:cNvSpPr>
          <p:nvPr>
            <p:ph sz="quarter" idx="11" hasCustomPrompt="1"/>
          </p:nvPr>
        </p:nvSpPr>
        <p:spPr>
          <a:xfrm>
            <a:off x="397041" y="348246"/>
            <a:ext cx="3327666"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807851074"/>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3 image, 1/3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8125521" cy="63096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8497957" y="2057400"/>
            <a:ext cx="3340930" cy="407565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8493699" y="640760"/>
            <a:ext cx="3333866" cy="1112302"/>
          </a:xfrm>
        </p:spPr>
        <p:txBody>
          <a:bodyPr anchor="t">
            <a:spAutoFit/>
          </a:bodyPr>
          <a:lstStyle>
            <a:lvl1pPr>
              <a:lnSpc>
                <a:spcPct val="90000"/>
              </a:lnSpc>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8511221" y="348246"/>
            <a:ext cx="3327666"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4267053611"/>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3 content, 1/3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8125521" y="0"/>
            <a:ext cx="4064576"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73133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579167"/>
            <a:ext cx="7297912" cy="668251"/>
          </a:xfrm>
        </p:spPr>
        <p:txBody>
          <a:bodyPr anchor="ctr">
            <a:spAutoFit/>
          </a:bodyPr>
          <a:lstStyle>
            <a:lvl1pPr>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0" y="348246"/>
            <a:ext cx="7284339"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955070522"/>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 image, 2/3 conten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61A82C0-784D-3649-8BCB-B9EE1716F14F}"/>
              </a:ext>
            </a:extLst>
          </p:cNvPr>
          <p:cNvSpPr>
            <a:spLocks noGrp="1"/>
          </p:cNvSpPr>
          <p:nvPr>
            <p:ph type="pic" sz="quarter" idx="16" hasCustomPrompt="1"/>
          </p:nvPr>
        </p:nvSpPr>
        <p:spPr>
          <a:xfrm>
            <a:off x="0" y="0"/>
            <a:ext cx="4064576"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9" name="Content Placeholder 2">
            <a:extLst>
              <a:ext uri="{FF2B5EF4-FFF2-40B4-BE49-F238E27FC236}">
                <a16:creationId xmlns:a16="http://schemas.microsoft.com/office/drawing/2014/main" id="{085F0EF8-3443-914D-B67C-AA0D5C324738}"/>
              </a:ext>
            </a:extLst>
          </p:cNvPr>
          <p:cNvSpPr>
            <a:spLocks noGrp="1"/>
          </p:cNvSpPr>
          <p:nvPr>
            <p:ph idx="1" hasCustomPrompt="1"/>
          </p:nvPr>
        </p:nvSpPr>
        <p:spPr>
          <a:xfrm>
            <a:off x="4474434" y="1478340"/>
            <a:ext cx="73133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0F257C3-662F-D346-A730-C155BABA53FA}"/>
              </a:ext>
            </a:extLst>
          </p:cNvPr>
          <p:cNvSpPr>
            <a:spLocks noGrp="1"/>
          </p:cNvSpPr>
          <p:nvPr>
            <p:ph type="title" hasCustomPrompt="1"/>
          </p:nvPr>
        </p:nvSpPr>
        <p:spPr>
          <a:xfrm>
            <a:off x="4474438" y="579167"/>
            <a:ext cx="7297912" cy="668251"/>
          </a:xfrm>
        </p:spPr>
        <p:txBody>
          <a:bodyPr anchor="ctr">
            <a:spAutoFit/>
          </a:bodyPr>
          <a:lstStyle>
            <a:lvl1pPr>
              <a:defRPr sz="3600">
                <a:solidFill>
                  <a:schemeClr val="accent4"/>
                </a:solidFill>
              </a:defRPr>
            </a:lvl1pPr>
          </a:lstStyle>
          <a:p>
            <a:r>
              <a:rPr lang="en-US"/>
              <a:t>Click to add title</a:t>
            </a:r>
          </a:p>
        </p:txBody>
      </p:sp>
      <p:sp>
        <p:nvSpPr>
          <p:cNvPr id="11" name="Content Placeholder 4">
            <a:extLst>
              <a:ext uri="{FF2B5EF4-FFF2-40B4-BE49-F238E27FC236}">
                <a16:creationId xmlns:a16="http://schemas.microsoft.com/office/drawing/2014/main" id="{6829AB33-DEF1-1742-9E10-867EA2A57FD3}"/>
              </a:ext>
            </a:extLst>
          </p:cNvPr>
          <p:cNvSpPr>
            <a:spLocks noGrp="1"/>
          </p:cNvSpPr>
          <p:nvPr>
            <p:ph sz="quarter" idx="11" hasCustomPrompt="1"/>
          </p:nvPr>
        </p:nvSpPr>
        <p:spPr>
          <a:xfrm>
            <a:off x="4495702" y="348246"/>
            <a:ext cx="7284339"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373604470"/>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 content, 3/4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3049213" y="0"/>
            <a:ext cx="9142787"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49696" y="2475348"/>
            <a:ext cx="2502836" cy="3657710"/>
          </a:xfrm>
        </p:spPr>
        <p:txBody>
          <a:bodyPr/>
          <a:lstStyle>
            <a:lvl1pPr>
              <a:buClr>
                <a:schemeClr val="accent4">
                  <a:lumMod val="60000"/>
                  <a:lumOff val="40000"/>
                </a:schemeClr>
              </a:buClr>
              <a:defRPr sz="1600"/>
            </a:lvl1pPr>
            <a:lvl2pPr>
              <a:spcBef>
                <a:spcPts val="400"/>
              </a:spcBef>
              <a:buClr>
                <a:schemeClr val="accent4">
                  <a:lumMod val="60000"/>
                  <a:lumOff val="40000"/>
                </a:schemeClr>
              </a:buClr>
              <a:defRPr sz="1400"/>
            </a:lvl2pPr>
            <a:lvl3pPr>
              <a:buClr>
                <a:schemeClr val="accent4">
                  <a:lumMod val="60000"/>
                  <a:lumOff val="40000"/>
                </a:schemeClr>
              </a:buClr>
              <a:defRPr sz="1200"/>
            </a:lvl3pPr>
            <a:lvl4pPr>
              <a:buClr>
                <a:schemeClr val="accent4">
                  <a:lumMod val="60000"/>
                  <a:lumOff val="40000"/>
                </a:schemeClr>
              </a:buClr>
              <a:defRPr sz="1100"/>
            </a:lvl4pPr>
            <a:lvl5pPr>
              <a:buClr>
                <a:schemeClr val="accent4">
                  <a:lumMod val="60000"/>
                  <a:lumOff val="40000"/>
                </a:schemeClr>
              </a:buClr>
              <a:defRPr sz="105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49699" y="547533"/>
            <a:ext cx="2497544" cy="1728528"/>
          </a:xfrm>
        </p:spPr>
        <p:txBody>
          <a:bodyPr anchor="b">
            <a:noAutofit/>
          </a:bodyPr>
          <a:lstStyle>
            <a:lvl1pPr>
              <a:lnSpc>
                <a:spcPct val="90000"/>
              </a:lnSpc>
              <a:defRPr sz="3600">
                <a:solidFill>
                  <a:schemeClr val="accent4"/>
                </a:solidFill>
              </a:defRPr>
            </a:lvl1pPr>
          </a:lstStyle>
          <a:p>
            <a:r>
              <a:rPr lang="en-US"/>
              <a:t>Click to add title</a:t>
            </a:r>
          </a:p>
        </p:txBody>
      </p:sp>
    </p:spTree>
    <p:extLst>
      <p:ext uri="{BB962C8B-B14F-4D97-AF65-F5344CB8AC3E}">
        <p14:creationId xmlns:p14="http://schemas.microsoft.com/office/powerpoint/2010/main" val="1650683242"/>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4 image, 1/4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9142787"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9374426" y="2475348"/>
            <a:ext cx="2502836" cy="3657710"/>
          </a:xfrm>
        </p:spPr>
        <p:txBody>
          <a:bodyPr/>
          <a:lstStyle>
            <a:lvl1pPr>
              <a:buClr>
                <a:schemeClr val="accent4">
                  <a:lumMod val="60000"/>
                  <a:lumOff val="40000"/>
                </a:schemeClr>
              </a:buClr>
              <a:defRPr sz="1600"/>
            </a:lvl1pPr>
            <a:lvl2pPr>
              <a:spcBef>
                <a:spcPts val="400"/>
              </a:spcBef>
              <a:buClr>
                <a:schemeClr val="accent4">
                  <a:lumMod val="60000"/>
                  <a:lumOff val="40000"/>
                </a:schemeClr>
              </a:buClr>
              <a:defRPr sz="1400"/>
            </a:lvl2pPr>
            <a:lvl3pPr>
              <a:buClr>
                <a:schemeClr val="accent4">
                  <a:lumMod val="60000"/>
                  <a:lumOff val="40000"/>
                </a:schemeClr>
              </a:buClr>
              <a:defRPr sz="1200"/>
            </a:lvl3pPr>
            <a:lvl4pPr>
              <a:buClr>
                <a:schemeClr val="accent4">
                  <a:lumMod val="60000"/>
                  <a:lumOff val="40000"/>
                </a:schemeClr>
              </a:buClr>
              <a:defRPr sz="1100"/>
            </a:lvl4pPr>
            <a:lvl5pPr>
              <a:buClr>
                <a:schemeClr val="accent4">
                  <a:lumMod val="60000"/>
                  <a:lumOff val="40000"/>
                </a:schemeClr>
              </a:buClr>
              <a:defRPr sz="105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9374429" y="547533"/>
            <a:ext cx="2497544" cy="1728528"/>
          </a:xfrm>
        </p:spPr>
        <p:txBody>
          <a:bodyPr anchor="b">
            <a:noAutofit/>
          </a:bodyPr>
          <a:lstStyle>
            <a:lvl1pPr>
              <a:lnSpc>
                <a:spcPct val="90000"/>
              </a:lnSpc>
              <a:defRPr sz="3600">
                <a:solidFill>
                  <a:schemeClr val="accent4"/>
                </a:solidFill>
              </a:defRPr>
            </a:lvl1pPr>
          </a:lstStyle>
          <a:p>
            <a:r>
              <a:rPr lang="en-US"/>
              <a:t>Click to add title</a:t>
            </a:r>
          </a:p>
        </p:txBody>
      </p:sp>
    </p:spTree>
    <p:extLst>
      <p:ext uri="{BB962C8B-B14F-4D97-AF65-F5344CB8AC3E}">
        <p14:creationId xmlns:p14="http://schemas.microsoft.com/office/powerpoint/2010/main" val="1882465179"/>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4 content, 1/4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9144690" y="0"/>
            <a:ext cx="3045407"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82277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579167"/>
            <a:ext cx="8210379" cy="668251"/>
          </a:xfrm>
        </p:spPr>
        <p:txBody>
          <a:bodyPr anchor="ctr">
            <a:spAutoFit/>
          </a:bodyPr>
          <a:lstStyle>
            <a:lvl1pPr>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1" y="348246"/>
            <a:ext cx="8195108"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636252529"/>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4 image, 3/4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69974" y="1478340"/>
            <a:ext cx="82277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569978" y="579167"/>
            <a:ext cx="8210379" cy="668251"/>
          </a:xfrm>
        </p:spPr>
        <p:txBody>
          <a:bodyPr anchor="ctr">
            <a:spAutoFit/>
          </a:bodyPr>
          <a:lstStyle>
            <a:lvl1pPr>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3591243" y="348246"/>
            <a:ext cx="8195108"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9" name="Picture Placeholder 8">
            <a:extLst>
              <a:ext uri="{FF2B5EF4-FFF2-40B4-BE49-F238E27FC236}">
                <a16:creationId xmlns:a16="http://schemas.microsoft.com/office/drawing/2014/main" id="{8DD9B3B5-28B8-DA40-B14A-5800AD87360F}"/>
              </a:ext>
            </a:extLst>
          </p:cNvPr>
          <p:cNvSpPr>
            <a:spLocks noGrp="1"/>
          </p:cNvSpPr>
          <p:nvPr>
            <p:ph type="pic" sz="quarter" idx="15" hasCustomPrompt="1"/>
          </p:nvPr>
        </p:nvSpPr>
        <p:spPr>
          <a:xfrm>
            <a:off x="0" y="0"/>
            <a:ext cx="3045407"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Tree>
    <p:extLst>
      <p:ext uri="{BB962C8B-B14F-4D97-AF65-F5344CB8AC3E}">
        <p14:creationId xmlns:p14="http://schemas.microsoft.com/office/powerpoint/2010/main" val="172482944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6E5F-8697-F9BD-5B30-B0D5FA997ED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879C3EE-3A8E-BF9B-918E-DFB6E2E656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A21127D-CD93-F7F5-4BF4-FD12E353A5A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6FE8A0C-21D9-3D71-109C-326A32CBD9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4F261BF-33C7-DCFB-DDA4-3FF2F40852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C6BAF71-0629-573E-96E9-970318BD35A0}"/>
              </a:ext>
            </a:extLst>
          </p:cNvPr>
          <p:cNvSpPr>
            <a:spLocks noGrp="1"/>
          </p:cNvSpPr>
          <p:nvPr>
            <p:ph type="dt" sz="half" idx="10"/>
          </p:nvPr>
        </p:nvSpPr>
        <p:spPr/>
        <p:txBody>
          <a:bodyPr/>
          <a:lstStyle/>
          <a:p>
            <a:fld id="{4CE64FB9-EFC7-7E40-9B56-69B632898E55}" type="datetimeFigureOut">
              <a:rPr lang="en-US" smtClean="0"/>
              <a:t>6/11/2025</a:t>
            </a:fld>
            <a:endParaRPr lang="en-US"/>
          </a:p>
        </p:txBody>
      </p:sp>
      <p:sp>
        <p:nvSpPr>
          <p:cNvPr id="8" name="Footer Placeholder 7">
            <a:extLst>
              <a:ext uri="{FF2B5EF4-FFF2-40B4-BE49-F238E27FC236}">
                <a16:creationId xmlns:a16="http://schemas.microsoft.com/office/drawing/2014/main" id="{93B2A4BA-B02A-EE7D-EF2B-137C003752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B729F9-B1E7-143A-4E02-F62C799AF79E}"/>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839621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Images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9512" y="341615"/>
            <a:ext cx="11432976" cy="731520"/>
          </a:xfrm>
        </p:spPr>
        <p:txBody>
          <a:bodyPr/>
          <a:lstStyle/>
          <a:p>
            <a:r>
              <a:rPr lang="en-US"/>
              <a:t>Click to add title</a:t>
            </a:r>
          </a:p>
        </p:txBody>
      </p:sp>
      <p:sp>
        <p:nvSpPr>
          <p:cNvPr id="3" name="Picture Placeholder 8">
            <a:extLst>
              <a:ext uri="{FF2B5EF4-FFF2-40B4-BE49-F238E27FC236}">
                <a16:creationId xmlns:a16="http://schemas.microsoft.com/office/drawing/2014/main" id="{C68E97B8-F698-424A-AD51-8A1D2C238747}"/>
              </a:ext>
            </a:extLst>
          </p:cNvPr>
          <p:cNvSpPr>
            <a:spLocks noGrp="1"/>
          </p:cNvSpPr>
          <p:nvPr>
            <p:ph type="pic" sz="quarter" idx="15" hasCustomPrompt="1"/>
          </p:nvPr>
        </p:nvSpPr>
        <p:spPr>
          <a:xfrm>
            <a:off x="6093942" y="1478340"/>
            <a:ext cx="6095843"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4" name="Picture Placeholder 8">
            <a:extLst>
              <a:ext uri="{FF2B5EF4-FFF2-40B4-BE49-F238E27FC236}">
                <a16:creationId xmlns:a16="http://schemas.microsoft.com/office/drawing/2014/main" id="{B4874436-BCF1-9346-A930-01BA179A99A0}"/>
              </a:ext>
            </a:extLst>
          </p:cNvPr>
          <p:cNvSpPr>
            <a:spLocks noGrp="1"/>
          </p:cNvSpPr>
          <p:nvPr>
            <p:ph type="pic" sz="quarter" idx="14" hasCustomPrompt="1"/>
          </p:nvPr>
        </p:nvSpPr>
        <p:spPr>
          <a:xfrm>
            <a:off x="-1901" y="1478340"/>
            <a:ext cx="6095843"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cxnSp>
        <p:nvCxnSpPr>
          <p:cNvPr id="5" name="Straight Connector 4">
            <a:extLst>
              <a:ext uri="{FF2B5EF4-FFF2-40B4-BE49-F238E27FC236}">
                <a16:creationId xmlns:a16="http://schemas.microsoft.com/office/drawing/2014/main" id="{A2764055-93FB-9843-9342-16B243EEFAAF}"/>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924"/>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Images w/ Titles">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8BE7DC5B-D158-E745-A3C6-12230FBBE666}"/>
              </a:ext>
            </a:extLst>
          </p:cNvPr>
          <p:cNvSpPr>
            <a:spLocks noGrp="1"/>
          </p:cNvSpPr>
          <p:nvPr>
            <p:ph type="pic" sz="quarter" idx="15" hasCustomPrompt="1"/>
          </p:nvPr>
        </p:nvSpPr>
        <p:spPr>
          <a:xfrm>
            <a:off x="6093942" y="1478340"/>
            <a:ext cx="6095843"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9" name="Picture Placeholder 8">
            <a:extLst>
              <a:ext uri="{FF2B5EF4-FFF2-40B4-BE49-F238E27FC236}">
                <a16:creationId xmlns:a16="http://schemas.microsoft.com/office/drawing/2014/main" id="{CA6CF791-3924-E241-BAD7-2AE789D3DC87}"/>
              </a:ext>
            </a:extLst>
          </p:cNvPr>
          <p:cNvSpPr>
            <a:spLocks noGrp="1"/>
          </p:cNvSpPr>
          <p:nvPr>
            <p:ph type="pic" sz="quarter" idx="14" hasCustomPrompt="1"/>
          </p:nvPr>
        </p:nvSpPr>
        <p:spPr>
          <a:xfrm>
            <a:off x="-1901" y="1478340"/>
            <a:ext cx="6095843"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6" name="Title 1">
            <a:extLst>
              <a:ext uri="{FF2B5EF4-FFF2-40B4-BE49-F238E27FC236}">
                <a16:creationId xmlns:a16="http://schemas.microsoft.com/office/drawing/2014/main" id="{92DC5021-A4C2-0B45-BFAB-CEC1E2C89FF4}"/>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7" name="Content Placeholder 4">
            <a:extLst>
              <a:ext uri="{FF2B5EF4-FFF2-40B4-BE49-F238E27FC236}">
                <a16:creationId xmlns:a16="http://schemas.microsoft.com/office/drawing/2014/main" id="{43C99C1D-F59A-D648-88D1-266E448B42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cxnSp>
        <p:nvCxnSpPr>
          <p:cNvPr id="12" name="Straight Connector 11">
            <a:extLst>
              <a:ext uri="{FF2B5EF4-FFF2-40B4-BE49-F238E27FC236}">
                <a16:creationId xmlns:a16="http://schemas.microsoft.com/office/drawing/2014/main" id="{680E4EA5-08F4-2E43-BD3F-20E196570011}"/>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210563"/>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Images and content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
        <p:nvSpPr>
          <p:cNvPr id="6" name="Picture Placeholder 8">
            <a:extLst>
              <a:ext uri="{FF2B5EF4-FFF2-40B4-BE49-F238E27FC236}">
                <a16:creationId xmlns:a16="http://schemas.microsoft.com/office/drawing/2014/main" id="{B18AA017-57BE-8349-A445-4C7DE1F5DC52}"/>
              </a:ext>
            </a:extLst>
          </p:cNvPr>
          <p:cNvSpPr>
            <a:spLocks noGrp="1"/>
          </p:cNvSpPr>
          <p:nvPr>
            <p:ph type="pic" sz="quarter" idx="15" hasCustomPrompt="1"/>
          </p:nvPr>
        </p:nvSpPr>
        <p:spPr>
          <a:xfrm>
            <a:off x="6093942" y="1478340"/>
            <a:ext cx="6095843" cy="33829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7" name="Picture Placeholder 8">
            <a:extLst>
              <a:ext uri="{FF2B5EF4-FFF2-40B4-BE49-F238E27FC236}">
                <a16:creationId xmlns:a16="http://schemas.microsoft.com/office/drawing/2014/main" id="{5ED828A4-4EDF-B441-A57A-B90D139E9AA1}"/>
              </a:ext>
            </a:extLst>
          </p:cNvPr>
          <p:cNvSpPr>
            <a:spLocks noGrp="1"/>
          </p:cNvSpPr>
          <p:nvPr>
            <p:ph type="pic" sz="quarter" idx="14" hasCustomPrompt="1"/>
          </p:nvPr>
        </p:nvSpPr>
        <p:spPr>
          <a:xfrm>
            <a:off x="-1901" y="1478340"/>
            <a:ext cx="6095843" cy="33829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62E08D35-4C85-9F43-A844-8F3364C3CD52}"/>
              </a:ext>
            </a:extLst>
          </p:cNvPr>
          <p:cNvSpPr/>
          <p:nvPr userDrawn="1"/>
        </p:nvSpPr>
        <p:spPr>
          <a:xfrm>
            <a:off x="0"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BE1EC676-913F-504E-872C-F034FEB52341}"/>
              </a:ext>
            </a:extLst>
          </p:cNvPr>
          <p:cNvSpPr/>
          <p:nvPr userDrawn="1"/>
        </p:nvSpPr>
        <p:spPr>
          <a:xfrm>
            <a:off x="6094255"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1" name="Straight Connector 10">
            <a:extLst>
              <a:ext uri="{FF2B5EF4-FFF2-40B4-BE49-F238E27FC236}">
                <a16:creationId xmlns:a16="http://schemas.microsoft.com/office/drawing/2014/main" id="{10A2C338-F608-4B40-872D-5D399CBF9E59}"/>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09719"/>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Images and content w/ Two Titles">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B18AA017-57BE-8349-A445-4C7DE1F5DC52}"/>
              </a:ext>
            </a:extLst>
          </p:cNvPr>
          <p:cNvSpPr>
            <a:spLocks noGrp="1"/>
          </p:cNvSpPr>
          <p:nvPr>
            <p:ph type="pic" sz="quarter" idx="15" hasCustomPrompt="1"/>
          </p:nvPr>
        </p:nvSpPr>
        <p:spPr>
          <a:xfrm>
            <a:off x="6093942" y="1478340"/>
            <a:ext cx="6095843" cy="33829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7" name="Picture Placeholder 8">
            <a:extLst>
              <a:ext uri="{FF2B5EF4-FFF2-40B4-BE49-F238E27FC236}">
                <a16:creationId xmlns:a16="http://schemas.microsoft.com/office/drawing/2014/main" id="{5ED828A4-4EDF-B441-A57A-B90D139E9AA1}"/>
              </a:ext>
            </a:extLst>
          </p:cNvPr>
          <p:cNvSpPr>
            <a:spLocks noGrp="1"/>
          </p:cNvSpPr>
          <p:nvPr>
            <p:ph type="pic" sz="quarter" idx="14" hasCustomPrompt="1"/>
          </p:nvPr>
        </p:nvSpPr>
        <p:spPr>
          <a:xfrm>
            <a:off x="-1901" y="1478340"/>
            <a:ext cx="6095843" cy="33829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62E08D35-4C85-9F43-A844-8F3364C3CD52}"/>
              </a:ext>
            </a:extLst>
          </p:cNvPr>
          <p:cNvSpPr/>
          <p:nvPr userDrawn="1"/>
        </p:nvSpPr>
        <p:spPr>
          <a:xfrm>
            <a:off x="0"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BE1EC676-913F-504E-872C-F034FEB52341}"/>
              </a:ext>
            </a:extLst>
          </p:cNvPr>
          <p:cNvSpPr/>
          <p:nvPr userDrawn="1"/>
        </p:nvSpPr>
        <p:spPr>
          <a:xfrm>
            <a:off x="6094255"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1" name="Straight Connector 10">
            <a:extLst>
              <a:ext uri="{FF2B5EF4-FFF2-40B4-BE49-F238E27FC236}">
                <a16:creationId xmlns:a16="http://schemas.microsoft.com/office/drawing/2014/main" id="{10A2C338-F608-4B40-872D-5D399CBF9E59}"/>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FED95E8-9193-2A48-AFA1-033A48571D5A}"/>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2" name="Content Placeholder 4">
            <a:extLst>
              <a:ext uri="{FF2B5EF4-FFF2-40B4-BE49-F238E27FC236}">
                <a16:creationId xmlns:a16="http://schemas.microsoft.com/office/drawing/2014/main" id="{35BB6F7D-AD5C-B045-B8E9-92CCAF24DAB2}"/>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011186524"/>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Images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cxnSp>
        <p:nvCxnSpPr>
          <p:cNvPr id="14" name="Straight Connector 13">
            <a:extLst>
              <a:ext uri="{FF2B5EF4-FFF2-40B4-BE49-F238E27FC236}">
                <a16:creationId xmlns:a16="http://schemas.microsoft.com/office/drawing/2014/main" id="{5151B57C-0B1D-D44A-A364-2116DBBFCC2F}"/>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A2CBDD-36C5-744E-B661-68FE506A26AF}"/>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129587"/>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Images w/ Title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11" name="Picture Placeholder 8">
            <a:extLst>
              <a:ext uri="{FF2B5EF4-FFF2-40B4-BE49-F238E27FC236}">
                <a16:creationId xmlns:a16="http://schemas.microsoft.com/office/drawing/2014/main" id="{875EAEE6-13DA-2541-B6D0-2B235535752E}"/>
              </a:ext>
            </a:extLst>
          </p:cNvPr>
          <p:cNvSpPr>
            <a:spLocks noGrp="1"/>
          </p:cNvSpPr>
          <p:nvPr>
            <p:ph type="pic" sz="quarter" idx="16" hasCustomPrompt="1"/>
          </p:nvPr>
        </p:nvSpPr>
        <p:spPr>
          <a:xfrm>
            <a:off x="8118779" y="1478044"/>
            <a:ext cx="4073221"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42F35D5F-EE6B-FB4D-8679-638204D38C5D}"/>
              </a:ext>
            </a:extLst>
          </p:cNvPr>
          <p:cNvSpPr>
            <a:spLocks noGrp="1"/>
          </p:cNvSpPr>
          <p:nvPr>
            <p:ph type="pic" sz="quarter" idx="17" hasCustomPrompt="1"/>
          </p:nvPr>
        </p:nvSpPr>
        <p:spPr>
          <a:xfrm>
            <a:off x="0" y="1478044"/>
            <a:ext cx="4069080"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5" name="Picture Placeholder 8">
            <a:extLst>
              <a:ext uri="{FF2B5EF4-FFF2-40B4-BE49-F238E27FC236}">
                <a16:creationId xmlns:a16="http://schemas.microsoft.com/office/drawing/2014/main" id="{E85DD4BF-4919-354B-B1D7-A8ECD18B14D0}"/>
              </a:ext>
            </a:extLst>
          </p:cNvPr>
          <p:cNvSpPr>
            <a:spLocks noGrp="1"/>
          </p:cNvSpPr>
          <p:nvPr>
            <p:ph type="pic" sz="quarter" idx="18" hasCustomPrompt="1"/>
          </p:nvPr>
        </p:nvSpPr>
        <p:spPr>
          <a:xfrm>
            <a:off x="4066032" y="1478044"/>
            <a:ext cx="4059936"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cxnSp>
        <p:nvCxnSpPr>
          <p:cNvPr id="18" name="Straight Connector 17">
            <a:extLst>
              <a:ext uri="{FF2B5EF4-FFF2-40B4-BE49-F238E27FC236}">
                <a16:creationId xmlns:a16="http://schemas.microsoft.com/office/drawing/2014/main" id="{20A95F45-4FD6-FC4F-BF13-F1C228AAE52F}"/>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6EC2F7-D7D1-C742-BC02-82A197C8DBA9}"/>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898732"/>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Images and content w/ Titl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3383266"/>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3383266"/>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3383266"/>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DFBB815B-670A-3C4F-9695-AB928C5B5D0D}"/>
              </a:ext>
            </a:extLst>
          </p:cNvPr>
          <p:cNvSpPr/>
          <p:nvPr userDrawn="1"/>
        </p:nvSpPr>
        <p:spPr>
          <a:xfrm>
            <a:off x="0"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0" name="Rectangle 9">
            <a:extLst>
              <a:ext uri="{FF2B5EF4-FFF2-40B4-BE49-F238E27FC236}">
                <a16:creationId xmlns:a16="http://schemas.microsoft.com/office/drawing/2014/main" id="{66B97EA3-0B34-3B43-94BC-B9988762ED21}"/>
              </a:ext>
            </a:extLst>
          </p:cNvPr>
          <p:cNvSpPr/>
          <p:nvPr userDrawn="1"/>
        </p:nvSpPr>
        <p:spPr>
          <a:xfrm>
            <a:off x="4062989"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371BBE94-6578-0E46-8C29-5A2DF8A48F83}"/>
              </a:ext>
            </a:extLst>
          </p:cNvPr>
          <p:cNvSpPr/>
          <p:nvPr userDrawn="1"/>
        </p:nvSpPr>
        <p:spPr>
          <a:xfrm>
            <a:off x="8125521"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 name="Title 1"/>
          <p:cNvSpPr>
            <a:spLocks noGrp="1"/>
          </p:cNvSpPr>
          <p:nvPr>
            <p:ph type="title" hasCustomPrompt="1"/>
          </p:nvPr>
        </p:nvSpPr>
        <p:spPr/>
        <p:txBody>
          <a:bodyPr/>
          <a:lstStyle/>
          <a:p>
            <a:r>
              <a:rPr lang="en-US"/>
              <a:t>Click to add title</a:t>
            </a:r>
          </a:p>
        </p:txBody>
      </p:sp>
      <p:cxnSp>
        <p:nvCxnSpPr>
          <p:cNvPr id="19" name="Straight Connector 18">
            <a:extLst>
              <a:ext uri="{FF2B5EF4-FFF2-40B4-BE49-F238E27FC236}">
                <a16:creationId xmlns:a16="http://schemas.microsoft.com/office/drawing/2014/main" id="{E485C889-304B-8A4A-ACC2-14B49171BF4A}"/>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04AA0D-64DA-1743-BB4E-F1564697B567}"/>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687210"/>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Images and content w/ Two Title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3383266"/>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3383266"/>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3383266"/>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DFBB815B-670A-3C4F-9695-AB928C5B5D0D}"/>
              </a:ext>
            </a:extLst>
          </p:cNvPr>
          <p:cNvSpPr/>
          <p:nvPr userDrawn="1"/>
        </p:nvSpPr>
        <p:spPr>
          <a:xfrm>
            <a:off x="0"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0" name="Rectangle 9">
            <a:extLst>
              <a:ext uri="{FF2B5EF4-FFF2-40B4-BE49-F238E27FC236}">
                <a16:creationId xmlns:a16="http://schemas.microsoft.com/office/drawing/2014/main" id="{66B97EA3-0B34-3B43-94BC-B9988762ED21}"/>
              </a:ext>
            </a:extLst>
          </p:cNvPr>
          <p:cNvSpPr/>
          <p:nvPr userDrawn="1"/>
        </p:nvSpPr>
        <p:spPr>
          <a:xfrm>
            <a:off x="4062989"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371BBE94-6578-0E46-8C29-5A2DF8A48F83}"/>
              </a:ext>
            </a:extLst>
          </p:cNvPr>
          <p:cNvSpPr/>
          <p:nvPr userDrawn="1"/>
        </p:nvSpPr>
        <p:spPr>
          <a:xfrm>
            <a:off x="8125521"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9" name="Straight Connector 18">
            <a:extLst>
              <a:ext uri="{FF2B5EF4-FFF2-40B4-BE49-F238E27FC236}">
                <a16:creationId xmlns:a16="http://schemas.microsoft.com/office/drawing/2014/main" id="{E485C889-304B-8A4A-ACC2-14B49171BF4A}"/>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04AA0D-64DA-1743-BB4E-F1564697B567}"/>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A63F576-2BE5-0742-A96A-3AE05CEBC70F}"/>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5" name="Content Placeholder 4">
            <a:extLst>
              <a:ext uri="{FF2B5EF4-FFF2-40B4-BE49-F238E27FC236}">
                <a16:creationId xmlns:a16="http://schemas.microsoft.com/office/drawing/2014/main" id="{8C446E9A-28C8-6840-8E37-BE63196227F2}"/>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129227123"/>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Images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3043822"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3049393" y="1478044"/>
            <a:ext cx="3043822"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6098786" y="1478044"/>
            <a:ext cx="3043822"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9148178" y="1478044"/>
            <a:ext cx="3043822"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cxnSp>
        <p:nvCxnSpPr>
          <p:cNvPr id="23" name="Straight Connector 22">
            <a:extLst>
              <a:ext uri="{FF2B5EF4-FFF2-40B4-BE49-F238E27FC236}">
                <a16:creationId xmlns:a16="http://schemas.microsoft.com/office/drawing/2014/main" id="{411943C9-BC36-014E-A970-661AAF1F1650}"/>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703055-A347-9942-914D-439E7392FF85}"/>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FC045E-A3F7-C743-A110-42D88125EC5E}"/>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266826"/>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Images w/ Titles">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3043822"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3049393" y="1478044"/>
            <a:ext cx="3043822"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6098786" y="1478044"/>
            <a:ext cx="3043822"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9148178" y="1478044"/>
            <a:ext cx="3043822"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cxnSp>
        <p:nvCxnSpPr>
          <p:cNvPr id="23" name="Straight Connector 22">
            <a:extLst>
              <a:ext uri="{FF2B5EF4-FFF2-40B4-BE49-F238E27FC236}">
                <a16:creationId xmlns:a16="http://schemas.microsoft.com/office/drawing/2014/main" id="{411943C9-BC36-014E-A970-661AAF1F1650}"/>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703055-A347-9942-914D-439E7392FF85}"/>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FC045E-A3F7-C743-A110-42D88125EC5E}"/>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32500800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B339B-6F72-DE55-E3C1-3FD588E54FF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0314A45-091E-B337-701B-7D8151511D74}"/>
              </a:ext>
            </a:extLst>
          </p:cNvPr>
          <p:cNvSpPr>
            <a:spLocks noGrp="1"/>
          </p:cNvSpPr>
          <p:nvPr>
            <p:ph type="dt" sz="half" idx="10"/>
          </p:nvPr>
        </p:nvSpPr>
        <p:spPr/>
        <p:txBody>
          <a:bodyPr/>
          <a:lstStyle/>
          <a:p>
            <a:fld id="{4CE64FB9-EFC7-7E40-9B56-69B632898E55}" type="datetimeFigureOut">
              <a:rPr lang="en-US" smtClean="0"/>
              <a:t>6/11/2025</a:t>
            </a:fld>
            <a:endParaRPr lang="en-US"/>
          </a:p>
        </p:txBody>
      </p:sp>
      <p:sp>
        <p:nvSpPr>
          <p:cNvPr id="4" name="Footer Placeholder 3">
            <a:extLst>
              <a:ext uri="{FF2B5EF4-FFF2-40B4-BE49-F238E27FC236}">
                <a16:creationId xmlns:a16="http://schemas.microsoft.com/office/drawing/2014/main" id="{78F91FFA-6EBA-D3F0-08C3-69D4A75032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132A45-9205-9D80-A4C4-A852F8DB8A44}"/>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20592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Images and content w/ Titl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0F37B901-E7BC-9140-8FDC-59CA333BFCE2}"/>
              </a:ext>
            </a:extLst>
          </p:cNvPr>
          <p:cNvSpPr>
            <a:spLocks noGrp="1"/>
          </p:cNvSpPr>
          <p:nvPr>
            <p:ph type="pic" sz="quarter" idx="14" hasCustomPrompt="1"/>
          </p:nvPr>
        </p:nvSpPr>
        <p:spPr>
          <a:xfrm>
            <a:off x="0" y="1481342"/>
            <a:ext cx="3043822" cy="336829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1" name="Picture Placeholder 8">
            <a:extLst>
              <a:ext uri="{FF2B5EF4-FFF2-40B4-BE49-F238E27FC236}">
                <a16:creationId xmlns:a16="http://schemas.microsoft.com/office/drawing/2014/main" id="{D5906DD9-0DD7-9B4F-B512-A5D97E1315D7}"/>
              </a:ext>
            </a:extLst>
          </p:cNvPr>
          <p:cNvSpPr>
            <a:spLocks noGrp="1"/>
          </p:cNvSpPr>
          <p:nvPr>
            <p:ph type="pic" sz="quarter" idx="15" hasCustomPrompt="1"/>
          </p:nvPr>
        </p:nvSpPr>
        <p:spPr>
          <a:xfrm>
            <a:off x="3049393" y="1481342"/>
            <a:ext cx="3043822" cy="336829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6B62D27-F442-4748-95D2-AA8F99AEFBC1}"/>
              </a:ext>
            </a:extLst>
          </p:cNvPr>
          <p:cNvSpPr>
            <a:spLocks noGrp="1"/>
          </p:cNvSpPr>
          <p:nvPr>
            <p:ph type="pic" sz="quarter" idx="16" hasCustomPrompt="1"/>
          </p:nvPr>
        </p:nvSpPr>
        <p:spPr>
          <a:xfrm>
            <a:off x="6098786" y="1481342"/>
            <a:ext cx="3043822" cy="336829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DCDFECFE-C092-1941-B478-48102CB944D4}"/>
              </a:ext>
            </a:extLst>
          </p:cNvPr>
          <p:cNvSpPr>
            <a:spLocks noGrp="1"/>
          </p:cNvSpPr>
          <p:nvPr>
            <p:ph type="pic" sz="quarter" idx="17" hasCustomPrompt="1"/>
          </p:nvPr>
        </p:nvSpPr>
        <p:spPr>
          <a:xfrm>
            <a:off x="9148178" y="1481342"/>
            <a:ext cx="3043822" cy="336829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sp>
        <p:nvSpPr>
          <p:cNvPr id="14" name="Rectangle 13">
            <a:extLst>
              <a:ext uri="{FF2B5EF4-FFF2-40B4-BE49-F238E27FC236}">
                <a16:creationId xmlns:a16="http://schemas.microsoft.com/office/drawing/2014/main" id="{2420810D-F1DD-E84A-9BBD-25C519B8E634}"/>
              </a:ext>
            </a:extLst>
          </p:cNvPr>
          <p:cNvSpPr/>
          <p:nvPr userDrawn="1"/>
        </p:nvSpPr>
        <p:spPr>
          <a:xfrm>
            <a:off x="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6A211892-3E37-CC40-B76E-12713EE248F4}"/>
              </a:ext>
            </a:extLst>
          </p:cNvPr>
          <p:cNvSpPr/>
          <p:nvPr userDrawn="1"/>
        </p:nvSpPr>
        <p:spPr>
          <a:xfrm>
            <a:off x="3047311"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EC2A5626-8F12-374D-971B-887EDB89BF54}"/>
              </a:ext>
            </a:extLst>
          </p:cNvPr>
          <p:cNvSpPr/>
          <p:nvPr userDrawn="1"/>
        </p:nvSpPr>
        <p:spPr>
          <a:xfrm>
            <a:off x="6094278"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0755E331-E7A5-844D-BA7E-FBDE92E0647D}"/>
              </a:ext>
            </a:extLst>
          </p:cNvPr>
          <p:cNvSpPr/>
          <p:nvPr userDrawn="1"/>
        </p:nvSpPr>
        <p:spPr>
          <a:xfrm>
            <a:off x="914120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28" name="Straight Connector 27">
            <a:extLst>
              <a:ext uri="{FF2B5EF4-FFF2-40B4-BE49-F238E27FC236}">
                <a16:creationId xmlns:a16="http://schemas.microsoft.com/office/drawing/2014/main" id="{52BF735E-97EF-7A42-84FF-948987B2C99F}"/>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3F0F13-6FE8-1242-8CF9-E10153144238}"/>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6903DC-7A8A-1F4B-A5CC-76B6FF8745D6}"/>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952184"/>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Images and content w/ Titles">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0F37B901-E7BC-9140-8FDC-59CA333BFCE2}"/>
              </a:ext>
            </a:extLst>
          </p:cNvPr>
          <p:cNvSpPr>
            <a:spLocks noGrp="1"/>
          </p:cNvSpPr>
          <p:nvPr>
            <p:ph type="pic" sz="quarter" idx="14" hasCustomPrompt="1"/>
          </p:nvPr>
        </p:nvSpPr>
        <p:spPr>
          <a:xfrm>
            <a:off x="0" y="1481342"/>
            <a:ext cx="3043822" cy="336829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1" name="Picture Placeholder 8">
            <a:extLst>
              <a:ext uri="{FF2B5EF4-FFF2-40B4-BE49-F238E27FC236}">
                <a16:creationId xmlns:a16="http://schemas.microsoft.com/office/drawing/2014/main" id="{D5906DD9-0DD7-9B4F-B512-A5D97E1315D7}"/>
              </a:ext>
            </a:extLst>
          </p:cNvPr>
          <p:cNvSpPr>
            <a:spLocks noGrp="1"/>
          </p:cNvSpPr>
          <p:nvPr>
            <p:ph type="pic" sz="quarter" idx="15" hasCustomPrompt="1"/>
          </p:nvPr>
        </p:nvSpPr>
        <p:spPr>
          <a:xfrm>
            <a:off x="3049393" y="1481342"/>
            <a:ext cx="3043822" cy="336829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6B62D27-F442-4748-95D2-AA8F99AEFBC1}"/>
              </a:ext>
            </a:extLst>
          </p:cNvPr>
          <p:cNvSpPr>
            <a:spLocks noGrp="1"/>
          </p:cNvSpPr>
          <p:nvPr>
            <p:ph type="pic" sz="quarter" idx="16" hasCustomPrompt="1"/>
          </p:nvPr>
        </p:nvSpPr>
        <p:spPr>
          <a:xfrm>
            <a:off x="6098786" y="1481342"/>
            <a:ext cx="3043822" cy="336829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DCDFECFE-C092-1941-B478-48102CB944D4}"/>
              </a:ext>
            </a:extLst>
          </p:cNvPr>
          <p:cNvSpPr>
            <a:spLocks noGrp="1"/>
          </p:cNvSpPr>
          <p:nvPr>
            <p:ph type="pic" sz="quarter" idx="17" hasCustomPrompt="1"/>
          </p:nvPr>
        </p:nvSpPr>
        <p:spPr>
          <a:xfrm>
            <a:off x="9148178" y="1481342"/>
            <a:ext cx="3043822" cy="336829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14" name="Rectangle 13">
            <a:extLst>
              <a:ext uri="{FF2B5EF4-FFF2-40B4-BE49-F238E27FC236}">
                <a16:creationId xmlns:a16="http://schemas.microsoft.com/office/drawing/2014/main" id="{2420810D-F1DD-E84A-9BBD-25C519B8E634}"/>
              </a:ext>
            </a:extLst>
          </p:cNvPr>
          <p:cNvSpPr/>
          <p:nvPr userDrawn="1"/>
        </p:nvSpPr>
        <p:spPr>
          <a:xfrm>
            <a:off x="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6A211892-3E37-CC40-B76E-12713EE248F4}"/>
              </a:ext>
            </a:extLst>
          </p:cNvPr>
          <p:cNvSpPr/>
          <p:nvPr userDrawn="1"/>
        </p:nvSpPr>
        <p:spPr>
          <a:xfrm>
            <a:off x="3047311"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EC2A5626-8F12-374D-971B-887EDB89BF54}"/>
              </a:ext>
            </a:extLst>
          </p:cNvPr>
          <p:cNvSpPr/>
          <p:nvPr userDrawn="1"/>
        </p:nvSpPr>
        <p:spPr>
          <a:xfrm>
            <a:off x="6094278"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0755E331-E7A5-844D-BA7E-FBDE92E0647D}"/>
              </a:ext>
            </a:extLst>
          </p:cNvPr>
          <p:cNvSpPr/>
          <p:nvPr userDrawn="1"/>
        </p:nvSpPr>
        <p:spPr>
          <a:xfrm>
            <a:off x="914120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28" name="Straight Connector 27">
            <a:extLst>
              <a:ext uri="{FF2B5EF4-FFF2-40B4-BE49-F238E27FC236}">
                <a16:creationId xmlns:a16="http://schemas.microsoft.com/office/drawing/2014/main" id="{52BF735E-97EF-7A42-84FF-948987B2C99F}"/>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3F0F13-6FE8-1242-8CF9-E10153144238}"/>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6903DC-7A8A-1F4B-A5CC-76B6FF8745D6}"/>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B0FDC12E-6319-8348-AA07-98B84D235319}"/>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9" name="Content Placeholder 4">
            <a:extLst>
              <a:ext uri="{FF2B5EF4-FFF2-40B4-BE49-F238E27FC236}">
                <a16:creationId xmlns:a16="http://schemas.microsoft.com/office/drawing/2014/main" id="{A6AB5FCD-ABA6-394D-9C76-998DB7B88C97}"/>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749285871"/>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Images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2432304"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2433066" y="1478044"/>
            <a:ext cx="2441448"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4875276" y="1478044"/>
            <a:ext cx="2441448"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7317486" y="1478044"/>
            <a:ext cx="2441448"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7" name="Picture Placeholder 8">
            <a:extLst>
              <a:ext uri="{FF2B5EF4-FFF2-40B4-BE49-F238E27FC236}">
                <a16:creationId xmlns:a16="http://schemas.microsoft.com/office/drawing/2014/main" id="{45167F00-1D5D-2349-B686-351A53E076DB}"/>
              </a:ext>
            </a:extLst>
          </p:cNvPr>
          <p:cNvSpPr>
            <a:spLocks noGrp="1"/>
          </p:cNvSpPr>
          <p:nvPr>
            <p:ph type="pic" sz="quarter" idx="20" hasCustomPrompt="1"/>
          </p:nvPr>
        </p:nvSpPr>
        <p:spPr>
          <a:xfrm>
            <a:off x="9759696" y="1478044"/>
            <a:ext cx="2432304" cy="4831330"/>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grpSp>
        <p:nvGrpSpPr>
          <p:cNvPr id="33" name="Group 32">
            <a:extLst>
              <a:ext uri="{FF2B5EF4-FFF2-40B4-BE49-F238E27FC236}">
                <a16:creationId xmlns:a16="http://schemas.microsoft.com/office/drawing/2014/main" id="{0E7579A3-8CCB-AB4A-8D76-0ED5B3C98FD5}"/>
              </a:ext>
            </a:extLst>
          </p:cNvPr>
          <p:cNvGrpSpPr/>
          <p:nvPr userDrawn="1"/>
        </p:nvGrpSpPr>
        <p:grpSpPr>
          <a:xfrm>
            <a:off x="2428463" y="1481342"/>
            <a:ext cx="7331319" cy="4828032"/>
            <a:chOff x="2428463" y="1481342"/>
            <a:chExt cx="7331319" cy="4828032"/>
          </a:xfrm>
        </p:grpSpPr>
        <p:cxnSp>
          <p:nvCxnSpPr>
            <p:cNvPr id="34" name="Straight Connector 33">
              <a:extLst>
                <a:ext uri="{FF2B5EF4-FFF2-40B4-BE49-F238E27FC236}">
                  <a16:creationId xmlns:a16="http://schemas.microsoft.com/office/drawing/2014/main" id="{22B38773-7D69-6242-8BD4-54DB0233CC15}"/>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4B62FC-A582-FD43-95D4-16D41D5E0555}"/>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BC2101B-01DB-DF43-8FD4-9D01A8313680}"/>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A1BE64-3CDA-D042-8604-2AFB4CE29291}"/>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9528647"/>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Images w/ Title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11" name="Picture Placeholder 8">
            <a:extLst>
              <a:ext uri="{FF2B5EF4-FFF2-40B4-BE49-F238E27FC236}">
                <a16:creationId xmlns:a16="http://schemas.microsoft.com/office/drawing/2014/main" id="{55DA2F05-BF19-5A4B-A5A1-07772CD669CA}"/>
              </a:ext>
            </a:extLst>
          </p:cNvPr>
          <p:cNvSpPr>
            <a:spLocks noGrp="1"/>
          </p:cNvSpPr>
          <p:nvPr>
            <p:ph type="pic" sz="quarter" idx="16" hasCustomPrompt="1"/>
          </p:nvPr>
        </p:nvSpPr>
        <p:spPr>
          <a:xfrm>
            <a:off x="0" y="1478044"/>
            <a:ext cx="2432304"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A0D4423E-29BA-C444-ADDE-0748EAFDEB53}"/>
              </a:ext>
            </a:extLst>
          </p:cNvPr>
          <p:cNvSpPr>
            <a:spLocks noGrp="1"/>
          </p:cNvSpPr>
          <p:nvPr>
            <p:ph type="pic" sz="quarter" idx="17" hasCustomPrompt="1"/>
          </p:nvPr>
        </p:nvSpPr>
        <p:spPr>
          <a:xfrm>
            <a:off x="2433066" y="1478044"/>
            <a:ext cx="2441448"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5" name="Picture Placeholder 8">
            <a:extLst>
              <a:ext uri="{FF2B5EF4-FFF2-40B4-BE49-F238E27FC236}">
                <a16:creationId xmlns:a16="http://schemas.microsoft.com/office/drawing/2014/main" id="{FC223C10-80B8-BE4A-8D45-763E796183DA}"/>
              </a:ext>
            </a:extLst>
          </p:cNvPr>
          <p:cNvSpPr>
            <a:spLocks noGrp="1"/>
          </p:cNvSpPr>
          <p:nvPr>
            <p:ph type="pic" sz="quarter" idx="18" hasCustomPrompt="1"/>
          </p:nvPr>
        </p:nvSpPr>
        <p:spPr>
          <a:xfrm>
            <a:off x="4875276" y="1478044"/>
            <a:ext cx="2441448"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6" name="Picture Placeholder 8">
            <a:extLst>
              <a:ext uri="{FF2B5EF4-FFF2-40B4-BE49-F238E27FC236}">
                <a16:creationId xmlns:a16="http://schemas.microsoft.com/office/drawing/2014/main" id="{BAFF83C9-32A0-5543-A3EF-C8594FAFD569}"/>
              </a:ext>
            </a:extLst>
          </p:cNvPr>
          <p:cNvSpPr>
            <a:spLocks noGrp="1"/>
          </p:cNvSpPr>
          <p:nvPr>
            <p:ph type="pic" sz="quarter" idx="19" hasCustomPrompt="1"/>
          </p:nvPr>
        </p:nvSpPr>
        <p:spPr>
          <a:xfrm>
            <a:off x="7317486" y="1478044"/>
            <a:ext cx="2441448"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17" name="Picture Placeholder 8">
            <a:extLst>
              <a:ext uri="{FF2B5EF4-FFF2-40B4-BE49-F238E27FC236}">
                <a16:creationId xmlns:a16="http://schemas.microsoft.com/office/drawing/2014/main" id="{B12A3F4B-EBD1-1C47-8BCF-3FA974971292}"/>
              </a:ext>
            </a:extLst>
          </p:cNvPr>
          <p:cNvSpPr>
            <a:spLocks noGrp="1"/>
          </p:cNvSpPr>
          <p:nvPr>
            <p:ph type="pic" sz="quarter" idx="20" hasCustomPrompt="1"/>
          </p:nvPr>
        </p:nvSpPr>
        <p:spPr>
          <a:xfrm>
            <a:off x="9759696" y="1478044"/>
            <a:ext cx="2432304" cy="4831330"/>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grpSp>
        <p:nvGrpSpPr>
          <p:cNvPr id="18" name="Group 17">
            <a:extLst>
              <a:ext uri="{FF2B5EF4-FFF2-40B4-BE49-F238E27FC236}">
                <a16:creationId xmlns:a16="http://schemas.microsoft.com/office/drawing/2014/main" id="{C04AC86D-2CC3-4748-8E93-929134D4BDB0}"/>
              </a:ext>
            </a:extLst>
          </p:cNvPr>
          <p:cNvGrpSpPr/>
          <p:nvPr userDrawn="1"/>
        </p:nvGrpSpPr>
        <p:grpSpPr>
          <a:xfrm>
            <a:off x="2428463" y="1481342"/>
            <a:ext cx="7331319" cy="4828032"/>
            <a:chOff x="2428463" y="1481342"/>
            <a:chExt cx="7331319" cy="4828032"/>
          </a:xfrm>
        </p:grpSpPr>
        <p:cxnSp>
          <p:nvCxnSpPr>
            <p:cNvPr id="26" name="Straight Connector 25">
              <a:extLst>
                <a:ext uri="{FF2B5EF4-FFF2-40B4-BE49-F238E27FC236}">
                  <a16:creationId xmlns:a16="http://schemas.microsoft.com/office/drawing/2014/main" id="{5D39A3CE-A138-6946-ADB0-3F657AC0B1BD}"/>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C91948-927D-4340-BD11-5F36871374D9}"/>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531D7A-202F-0741-834F-3E47B4327542}"/>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80B28D-BCFC-5F44-81DF-9CDF103EEF28}"/>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1418790"/>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Images and content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2432304" cy="3371588"/>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2433066" y="1478044"/>
            <a:ext cx="2441448" cy="3371588"/>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4875276" y="1478044"/>
            <a:ext cx="2441448" cy="3371588"/>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7317486" y="1478044"/>
            <a:ext cx="2441448" cy="3371588"/>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7" name="Picture Placeholder 8">
            <a:extLst>
              <a:ext uri="{FF2B5EF4-FFF2-40B4-BE49-F238E27FC236}">
                <a16:creationId xmlns:a16="http://schemas.microsoft.com/office/drawing/2014/main" id="{45167F00-1D5D-2349-B686-351A53E076DB}"/>
              </a:ext>
            </a:extLst>
          </p:cNvPr>
          <p:cNvSpPr>
            <a:spLocks noGrp="1"/>
          </p:cNvSpPr>
          <p:nvPr>
            <p:ph type="pic" sz="quarter" idx="20" hasCustomPrompt="1"/>
          </p:nvPr>
        </p:nvSpPr>
        <p:spPr>
          <a:xfrm>
            <a:off x="9759696" y="1478044"/>
            <a:ext cx="2432304" cy="3371588"/>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sp>
        <p:nvSpPr>
          <p:cNvPr id="13" name="Rectangle 12">
            <a:extLst>
              <a:ext uri="{FF2B5EF4-FFF2-40B4-BE49-F238E27FC236}">
                <a16:creationId xmlns:a16="http://schemas.microsoft.com/office/drawing/2014/main" id="{D96AD994-D538-5743-A498-B15223E3E77C}"/>
              </a:ext>
            </a:extLst>
          </p:cNvPr>
          <p:cNvSpPr/>
          <p:nvPr userDrawn="1"/>
        </p:nvSpPr>
        <p:spPr>
          <a:xfrm>
            <a:off x="0"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4" name="Rectangle 13">
            <a:extLst>
              <a:ext uri="{FF2B5EF4-FFF2-40B4-BE49-F238E27FC236}">
                <a16:creationId xmlns:a16="http://schemas.microsoft.com/office/drawing/2014/main" id="{F6ADCE7A-738F-E342-B5C5-C77A7F70DFA5}"/>
              </a:ext>
            </a:extLst>
          </p:cNvPr>
          <p:cNvSpPr/>
          <p:nvPr userDrawn="1"/>
        </p:nvSpPr>
        <p:spPr>
          <a:xfrm>
            <a:off x="243306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0110AD8F-BFFA-5D40-B065-6519DF6E8609}"/>
              </a:ext>
            </a:extLst>
          </p:cNvPr>
          <p:cNvSpPr/>
          <p:nvPr userDrawn="1"/>
        </p:nvSpPr>
        <p:spPr>
          <a:xfrm>
            <a:off x="487527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305EA85E-D24A-3A47-B804-52756BE4639F}"/>
              </a:ext>
            </a:extLst>
          </p:cNvPr>
          <p:cNvSpPr/>
          <p:nvPr userDrawn="1"/>
        </p:nvSpPr>
        <p:spPr>
          <a:xfrm>
            <a:off x="731748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565E2341-9B75-7448-9CDD-E6E054075126}"/>
              </a:ext>
            </a:extLst>
          </p:cNvPr>
          <p:cNvSpPr/>
          <p:nvPr userDrawn="1"/>
        </p:nvSpPr>
        <p:spPr>
          <a:xfrm>
            <a:off x="9759696"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nvGrpSpPr>
          <p:cNvPr id="18" name="Group 17">
            <a:extLst>
              <a:ext uri="{FF2B5EF4-FFF2-40B4-BE49-F238E27FC236}">
                <a16:creationId xmlns:a16="http://schemas.microsoft.com/office/drawing/2014/main" id="{3731E931-D4C6-D24F-967E-E6332B2F0CB0}"/>
              </a:ext>
            </a:extLst>
          </p:cNvPr>
          <p:cNvGrpSpPr/>
          <p:nvPr userDrawn="1"/>
        </p:nvGrpSpPr>
        <p:grpSpPr>
          <a:xfrm>
            <a:off x="2428463" y="1481342"/>
            <a:ext cx="7331319" cy="4828032"/>
            <a:chOff x="2428463" y="1481342"/>
            <a:chExt cx="7331319" cy="4828032"/>
          </a:xfrm>
        </p:grpSpPr>
        <p:cxnSp>
          <p:nvCxnSpPr>
            <p:cNvPr id="23" name="Straight Connector 22">
              <a:extLst>
                <a:ext uri="{FF2B5EF4-FFF2-40B4-BE49-F238E27FC236}">
                  <a16:creationId xmlns:a16="http://schemas.microsoft.com/office/drawing/2014/main" id="{D97175EB-2A1E-F643-B9DE-32EBC3F9FCDF}"/>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F020C9-268D-5048-8917-7A7956622091}"/>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BD8774-A5E4-2240-A017-56FDB77734F2}"/>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6D49ED-875A-4D40-BC79-8D9DF0FC81E2}"/>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236168"/>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ve Images and content w/ Title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0FDC12E-6319-8348-AA07-98B84D235319}"/>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9" name="Content Placeholder 4">
            <a:extLst>
              <a:ext uri="{FF2B5EF4-FFF2-40B4-BE49-F238E27FC236}">
                <a16:creationId xmlns:a16="http://schemas.microsoft.com/office/drawing/2014/main" id="{A6AB5FCD-ABA6-394D-9C76-998DB7B88C97}"/>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20" name="Picture Placeholder 8">
            <a:extLst>
              <a:ext uri="{FF2B5EF4-FFF2-40B4-BE49-F238E27FC236}">
                <a16:creationId xmlns:a16="http://schemas.microsoft.com/office/drawing/2014/main" id="{018AFAF0-35D6-E642-9893-AD3796579654}"/>
              </a:ext>
            </a:extLst>
          </p:cNvPr>
          <p:cNvSpPr>
            <a:spLocks noGrp="1"/>
          </p:cNvSpPr>
          <p:nvPr>
            <p:ph type="pic" sz="quarter" idx="16" hasCustomPrompt="1"/>
          </p:nvPr>
        </p:nvSpPr>
        <p:spPr>
          <a:xfrm>
            <a:off x="0" y="1478044"/>
            <a:ext cx="2432304" cy="3371588"/>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CF3FCDFD-3E25-AD4C-A002-7091739D19D6}"/>
              </a:ext>
            </a:extLst>
          </p:cNvPr>
          <p:cNvSpPr>
            <a:spLocks noGrp="1"/>
          </p:cNvSpPr>
          <p:nvPr>
            <p:ph type="pic" sz="quarter" idx="17" hasCustomPrompt="1"/>
          </p:nvPr>
        </p:nvSpPr>
        <p:spPr>
          <a:xfrm>
            <a:off x="2433066" y="1478044"/>
            <a:ext cx="2441448" cy="3371588"/>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966921DD-5823-274B-B9DF-E13A5A1BAA76}"/>
              </a:ext>
            </a:extLst>
          </p:cNvPr>
          <p:cNvSpPr>
            <a:spLocks noGrp="1"/>
          </p:cNvSpPr>
          <p:nvPr>
            <p:ph type="pic" sz="quarter" idx="18" hasCustomPrompt="1"/>
          </p:nvPr>
        </p:nvSpPr>
        <p:spPr>
          <a:xfrm>
            <a:off x="4875276" y="1478044"/>
            <a:ext cx="2441448" cy="3371588"/>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3" name="Picture Placeholder 8">
            <a:extLst>
              <a:ext uri="{FF2B5EF4-FFF2-40B4-BE49-F238E27FC236}">
                <a16:creationId xmlns:a16="http://schemas.microsoft.com/office/drawing/2014/main" id="{2824E7BF-D894-CB48-884A-A778D3F06481}"/>
              </a:ext>
            </a:extLst>
          </p:cNvPr>
          <p:cNvSpPr>
            <a:spLocks noGrp="1"/>
          </p:cNvSpPr>
          <p:nvPr>
            <p:ph type="pic" sz="quarter" idx="19" hasCustomPrompt="1"/>
          </p:nvPr>
        </p:nvSpPr>
        <p:spPr>
          <a:xfrm>
            <a:off x="7317486" y="1478044"/>
            <a:ext cx="2441448" cy="3371588"/>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4" name="Picture Placeholder 8">
            <a:extLst>
              <a:ext uri="{FF2B5EF4-FFF2-40B4-BE49-F238E27FC236}">
                <a16:creationId xmlns:a16="http://schemas.microsoft.com/office/drawing/2014/main" id="{3B5741D9-1BEB-1349-B2D3-3AEA5ED7B49D}"/>
              </a:ext>
            </a:extLst>
          </p:cNvPr>
          <p:cNvSpPr>
            <a:spLocks noGrp="1"/>
          </p:cNvSpPr>
          <p:nvPr>
            <p:ph type="pic" sz="quarter" idx="20" hasCustomPrompt="1"/>
          </p:nvPr>
        </p:nvSpPr>
        <p:spPr>
          <a:xfrm>
            <a:off x="9759696" y="1478044"/>
            <a:ext cx="2432304" cy="3371588"/>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5" name="Rectangle 24">
            <a:extLst>
              <a:ext uri="{FF2B5EF4-FFF2-40B4-BE49-F238E27FC236}">
                <a16:creationId xmlns:a16="http://schemas.microsoft.com/office/drawing/2014/main" id="{659D9146-833F-5443-AF23-2FCE64058D0E}"/>
              </a:ext>
            </a:extLst>
          </p:cNvPr>
          <p:cNvSpPr/>
          <p:nvPr userDrawn="1"/>
        </p:nvSpPr>
        <p:spPr>
          <a:xfrm>
            <a:off x="0"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6" name="Rectangle 25">
            <a:extLst>
              <a:ext uri="{FF2B5EF4-FFF2-40B4-BE49-F238E27FC236}">
                <a16:creationId xmlns:a16="http://schemas.microsoft.com/office/drawing/2014/main" id="{2BFF41B3-AEA4-A24D-A6DC-D8ACFEB1B16B}"/>
              </a:ext>
            </a:extLst>
          </p:cNvPr>
          <p:cNvSpPr/>
          <p:nvPr userDrawn="1"/>
        </p:nvSpPr>
        <p:spPr>
          <a:xfrm>
            <a:off x="243306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7" name="Rectangle 26">
            <a:extLst>
              <a:ext uri="{FF2B5EF4-FFF2-40B4-BE49-F238E27FC236}">
                <a16:creationId xmlns:a16="http://schemas.microsoft.com/office/drawing/2014/main" id="{C0D3070B-9C1A-C844-8ED8-AF97B4E291FB}"/>
              </a:ext>
            </a:extLst>
          </p:cNvPr>
          <p:cNvSpPr/>
          <p:nvPr userDrawn="1"/>
        </p:nvSpPr>
        <p:spPr>
          <a:xfrm>
            <a:off x="487527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1" name="Rectangle 30">
            <a:extLst>
              <a:ext uri="{FF2B5EF4-FFF2-40B4-BE49-F238E27FC236}">
                <a16:creationId xmlns:a16="http://schemas.microsoft.com/office/drawing/2014/main" id="{D303C329-9D15-C946-B8E9-99151CB3AA23}"/>
              </a:ext>
            </a:extLst>
          </p:cNvPr>
          <p:cNvSpPr/>
          <p:nvPr userDrawn="1"/>
        </p:nvSpPr>
        <p:spPr>
          <a:xfrm>
            <a:off x="731748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2" name="Rectangle 31">
            <a:extLst>
              <a:ext uri="{FF2B5EF4-FFF2-40B4-BE49-F238E27FC236}">
                <a16:creationId xmlns:a16="http://schemas.microsoft.com/office/drawing/2014/main" id="{1653FF46-C026-5646-B1CD-56E281B91035}"/>
              </a:ext>
            </a:extLst>
          </p:cNvPr>
          <p:cNvSpPr/>
          <p:nvPr userDrawn="1"/>
        </p:nvSpPr>
        <p:spPr>
          <a:xfrm>
            <a:off x="9759696"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nvGrpSpPr>
          <p:cNvPr id="33" name="Group 32">
            <a:extLst>
              <a:ext uri="{FF2B5EF4-FFF2-40B4-BE49-F238E27FC236}">
                <a16:creationId xmlns:a16="http://schemas.microsoft.com/office/drawing/2014/main" id="{8077AACA-E0FC-6347-A925-3C7D81D8B296}"/>
              </a:ext>
            </a:extLst>
          </p:cNvPr>
          <p:cNvGrpSpPr/>
          <p:nvPr userDrawn="1"/>
        </p:nvGrpSpPr>
        <p:grpSpPr>
          <a:xfrm>
            <a:off x="2428463" y="1481342"/>
            <a:ext cx="7331319" cy="4828032"/>
            <a:chOff x="2428463" y="1481342"/>
            <a:chExt cx="7331319" cy="4828032"/>
          </a:xfrm>
        </p:grpSpPr>
        <p:cxnSp>
          <p:nvCxnSpPr>
            <p:cNvPr id="34" name="Straight Connector 33">
              <a:extLst>
                <a:ext uri="{FF2B5EF4-FFF2-40B4-BE49-F238E27FC236}">
                  <a16:creationId xmlns:a16="http://schemas.microsoft.com/office/drawing/2014/main" id="{427F9510-7975-C047-97ED-F0334EEA88DE}"/>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D500A1-6362-C248-9BC7-484B0B8C9CBB}"/>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DA4F2B-4DB2-7948-8408-7C4ED5DA39F7}"/>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A4FCE5-699D-BC4E-B0E5-1C3C6967DA74}"/>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2088469"/>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Image top right slide w/ Titles">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6066263" y="0"/>
            <a:ext cx="6125737" cy="4022726"/>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9" name="Title 1">
            <a:extLst>
              <a:ext uri="{FF2B5EF4-FFF2-40B4-BE49-F238E27FC236}">
                <a16:creationId xmlns:a16="http://schemas.microsoft.com/office/drawing/2014/main" id="{0DF20444-7436-264B-8CBE-19B1D6445247}"/>
              </a:ext>
            </a:extLst>
          </p:cNvPr>
          <p:cNvSpPr>
            <a:spLocks noGrp="1"/>
          </p:cNvSpPr>
          <p:nvPr>
            <p:ph type="title" hasCustomPrompt="1"/>
          </p:nvPr>
        </p:nvSpPr>
        <p:spPr>
          <a:xfrm>
            <a:off x="379516" y="641038"/>
            <a:ext cx="2910094" cy="1362290"/>
          </a:xfrm>
          <a:effectLst/>
        </p:spPr>
        <p:txBody>
          <a:bodyPr anchor="t">
            <a:noAutofit/>
          </a:bodyPr>
          <a:lstStyle>
            <a:lvl1pPr>
              <a:lnSpc>
                <a:spcPct val="88000"/>
              </a:lnSpc>
              <a:defRPr sz="3200">
                <a:solidFill>
                  <a:schemeClr val="accent5"/>
                </a:solidFill>
              </a:defRPr>
            </a:lvl1pPr>
          </a:lstStyle>
          <a:p>
            <a:r>
              <a:rPr lang="en-US"/>
              <a:t>Click to add title</a:t>
            </a:r>
          </a:p>
        </p:txBody>
      </p:sp>
      <p:sp>
        <p:nvSpPr>
          <p:cNvPr id="12" name="Content Placeholder 4">
            <a:extLst>
              <a:ext uri="{FF2B5EF4-FFF2-40B4-BE49-F238E27FC236}">
                <a16:creationId xmlns:a16="http://schemas.microsoft.com/office/drawing/2014/main" id="{EF62E8E3-04BC-264B-9989-52C32FB6802E}"/>
              </a:ext>
            </a:extLst>
          </p:cNvPr>
          <p:cNvSpPr>
            <a:spLocks noGrp="1"/>
          </p:cNvSpPr>
          <p:nvPr>
            <p:ph sz="quarter" idx="12" hasCustomPrompt="1"/>
          </p:nvPr>
        </p:nvSpPr>
        <p:spPr>
          <a:xfrm>
            <a:off x="400780" y="348246"/>
            <a:ext cx="2888830" cy="274320"/>
          </a:xfrm>
          <a:effectLst/>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037461609"/>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Go-Lives and Sales Wins">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6065520" y="0"/>
            <a:ext cx="6126480" cy="6309360"/>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9" name="Title 1">
            <a:extLst>
              <a:ext uri="{FF2B5EF4-FFF2-40B4-BE49-F238E27FC236}">
                <a16:creationId xmlns:a16="http://schemas.microsoft.com/office/drawing/2014/main" id="{0DF20444-7436-264B-8CBE-19B1D6445247}"/>
              </a:ext>
            </a:extLst>
          </p:cNvPr>
          <p:cNvSpPr>
            <a:spLocks noGrp="1"/>
          </p:cNvSpPr>
          <p:nvPr>
            <p:ph type="title" hasCustomPrompt="1"/>
          </p:nvPr>
        </p:nvSpPr>
        <p:spPr>
          <a:xfrm>
            <a:off x="379515" y="641038"/>
            <a:ext cx="2898943" cy="1362290"/>
          </a:xfrm>
          <a:effectLst/>
        </p:spPr>
        <p:txBody>
          <a:bodyPr anchor="t">
            <a:noAutofit/>
          </a:bodyPr>
          <a:lstStyle>
            <a:lvl1pPr>
              <a:lnSpc>
                <a:spcPct val="88000"/>
              </a:lnSpc>
              <a:defRPr sz="3200">
                <a:solidFill>
                  <a:schemeClr val="accent2"/>
                </a:solidFill>
              </a:defRPr>
            </a:lvl1pPr>
          </a:lstStyle>
          <a:p>
            <a:r>
              <a:rPr lang="en-US"/>
              <a:t>Click to add title</a:t>
            </a:r>
          </a:p>
        </p:txBody>
      </p:sp>
      <p:sp>
        <p:nvSpPr>
          <p:cNvPr id="12" name="Content Placeholder 4">
            <a:extLst>
              <a:ext uri="{FF2B5EF4-FFF2-40B4-BE49-F238E27FC236}">
                <a16:creationId xmlns:a16="http://schemas.microsoft.com/office/drawing/2014/main" id="{EF62E8E3-04BC-264B-9989-52C32FB6802E}"/>
              </a:ext>
            </a:extLst>
          </p:cNvPr>
          <p:cNvSpPr>
            <a:spLocks noGrp="1"/>
          </p:cNvSpPr>
          <p:nvPr>
            <p:ph sz="quarter" idx="12" hasCustomPrompt="1"/>
          </p:nvPr>
        </p:nvSpPr>
        <p:spPr>
          <a:xfrm>
            <a:off x="400780" y="348246"/>
            <a:ext cx="2877678" cy="274320"/>
          </a:xfrm>
          <a:effectLst/>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885482696"/>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stimonial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D95D53-6146-AA4A-9175-03E5B6C07C82}"/>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0" name="Title 19"/>
          <p:cNvSpPr>
            <a:spLocks noGrp="1"/>
          </p:cNvSpPr>
          <p:nvPr>
            <p:ph type="title" hasCustomPrompt="1"/>
          </p:nvPr>
        </p:nvSpPr>
        <p:spPr/>
        <p:txBody>
          <a:bodyPr/>
          <a:lstStyle>
            <a:lvl1pPr>
              <a:defRPr baseline="0">
                <a:solidFill>
                  <a:schemeClr val="accent6"/>
                </a:solidFill>
              </a:defRPr>
            </a:lvl1pPr>
          </a:lstStyle>
          <a:p>
            <a:r>
              <a:rPr lang="en-US"/>
              <a:t>Testimonial sample</a:t>
            </a:r>
          </a:p>
        </p:txBody>
      </p:sp>
      <p:sp>
        <p:nvSpPr>
          <p:cNvPr id="19" name="Text Placeholder 3">
            <a:extLst>
              <a:ext uri="{FF2B5EF4-FFF2-40B4-BE49-F238E27FC236}">
                <a16:creationId xmlns:a16="http://schemas.microsoft.com/office/drawing/2014/main" id="{7FA86073-D56E-1E49-8FE0-2D3E999D7F4F}"/>
              </a:ext>
            </a:extLst>
          </p:cNvPr>
          <p:cNvSpPr>
            <a:spLocks noGrp="1"/>
          </p:cNvSpPr>
          <p:nvPr>
            <p:ph type="body" sz="quarter" idx="14" hasCustomPrompt="1"/>
          </p:nvPr>
        </p:nvSpPr>
        <p:spPr>
          <a:xfrm>
            <a:off x="1252881" y="1504319"/>
            <a:ext cx="593725" cy="2262187"/>
          </a:xfrm>
        </p:spPr>
        <p:txBody>
          <a:bodyPr>
            <a:normAutofit/>
          </a:bodyPr>
          <a:lstStyle>
            <a:lvl1pPr marL="0" indent="0">
              <a:buNone/>
              <a:defRPr sz="12500">
                <a:solidFill>
                  <a:schemeClr val="accent6"/>
                </a:solidFill>
              </a:defRPr>
            </a:lvl1pPr>
          </a:lstStyle>
          <a:p>
            <a:pPr lvl="0"/>
            <a:r>
              <a:rPr lang="en-US"/>
              <a:t>“</a:t>
            </a:r>
          </a:p>
        </p:txBody>
      </p:sp>
      <p:sp>
        <p:nvSpPr>
          <p:cNvPr id="24" name="Text Placeholder 6">
            <a:extLst>
              <a:ext uri="{FF2B5EF4-FFF2-40B4-BE49-F238E27FC236}">
                <a16:creationId xmlns:a16="http://schemas.microsoft.com/office/drawing/2014/main" id="{A09CD5EB-0B25-B34F-AE22-9AC3A143CA34}"/>
              </a:ext>
            </a:extLst>
          </p:cNvPr>
          <p:cNvSpPr>
            <a:spLocks noGrp="1"/>
          </p:cNvSpPr>
          <p:nvPr>
            <p:ph type="body" sz="quarter" idx="15" hasCustomPrompt="1"/>
          </p:nvPr>
        </p:nvSpPr>
        <p:spPr>
          <a:xfrm>
            <a:off x="1996372" y="1804655"/>
            <a:ext cx="9230951" cy="2823906"/>
          </a:xfrm>
        </p:spPr>
        <p:txBody>
          <a:bodyPr>
            <a:noAutofit/>
          </a:bodyPr>
          <a:lstStyle>
            <a:lvl1pPr marL="0" indent="0">
              <a:buFontTx/>
              <a:buNone/>
              <a:defRPr sz="36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25" name="Text Placeholder 9">
            <a:extLst>
              <a:ext uri="{FF2B5EF4-FFF2-40B4-BE49-F238E27FC236}">
                <a16:creationId xmlns:a16="http://schemas.microsoft.com/office/drawing/2014/main" id="{DDCCA45F-C7ED-AF45-BD55-A6077A794FE6}"/>
              </a:ext>
            </a:extLst>
          </p:cNvPr>
          <p:cNvSpPr>
            <a:spLocks noGrp="1"/>
          </p:cNvSpPr>
          <p:nvPr>
            <p:ph type="body" sz="quarter" idx="16" hasCustomPrompt="1"/>
          </p:nvPr>
        </p:nvSpPr>
        <p:spPr>
          <a:xfrm>
            <a:off x="1996373" y="4770166"/>
            <a:ext cx="8686800" cy="290158"/>
          </a:xfrm>
        </p:spPr>
        <p:txBody>
          <a:bodyPr>
            <a:noAutofit/>
          </a:bodyPr>
          <a:lstStyle>
            <a:lvl1pPr marL="0" indent="0">
              <a:buNone/>
              <a:defRPr sz="1800">
                <a:solidFill>
                  <a:schemeClr val="accent4">
                    <a:lumMod val="60000"/>
                    <a:lumOff val="40000"/>
                  </a:schemeClr>
                </a:solidFill>
                <a:latin typeface="+mn-lt"/>
              </a:defRPr>
            </a:lvl1pPr>
          </a:lstStyle>
          <a:p>
            <a:pPr lvl="0"/>
            <a:r>
              <a:rPr lang="en-US"/>
              <a:t>- Name, Title, Company</a:t>
            </a:r>
          </a:p>
        </p:txBody>
      </p:sp>
    </p:spTree>
    <p:extLst>
      <p:ext uri="{BB962C8B-B14F-4D97-AF65-F5344CB8AC3E}">
        <p14:creationId xmlns:p14="http://schemas.microsoft.com/office/powerpoint/2010/main" val="2774877213"/>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stimonial with imag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FE0305-95F0-1C41-91B9-095C256B9DB6}"/>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9" name="Picture Placeholder 8"/>
          <p:cNvSpPr>
            <a:spLocks noGrp="1"/>
          </p:cNvSpPr>
          <p:nvPr>
            <p:ph type="pic" sz="quarter" idx="10" hasCustomPrompt="1"/>
          </p:nvPr>
        </p:nvSpPr>
        <p:spPr>
          <a:xfrm>
            <a:off x="939531" y="2241219"/>
            <a:ext cx="1828800" cy="1828800"/>
          </a:xfrm>
          <a:prstGeom prst="ellipse">
            <a:avLst/>
          </a:prstGeom>
          <a:solidFill>
            <a:schemeClr val="bg2">
              <a:lumMod val="95000"/>
            </a:schemeClr>
          </a:solidFill>
          <a:ln w="38100">
            <a:solidFill>
              <a:schemeClr val="bg2"/>
            </a:solidFill>
          </a:ln>
          <a:effectLst>
            <a:outerShdw blurRad="114300" dist="12700" dir="5400000" algn="t" rotWithShape="0">
              <a:prstClr val="black">
                <a:alpha val="15000"/>
              </a:prstClr>
            </a:outerShdw>
          </a:effectLst>
        </p:spPr>
        <p:txBody>
          <a:bodyPr anchor="ctr">
            <a:normAutofit/>
          </a:bodyPr>
          <a:lstStyle>
            <a:lvl1pPr marL="0" indent="0" algn="ctr">
              <a:buNone/>
              <a:defRPr sz="1801">
                <a:solidFill>
                  <a:schemeClr val="accent3"/>
                </a:solidFill>
              </a:defRPr>
            </a:lvl1pPr>
          </a:lstStyle>
          <a:p>
            <a:r>
              <a:rPr lang="en-US"/>
              <a:t>Place logo or image</a:t>
            </a:r>
          </a:p>
        </p:txBody>
      </p:sp>
      <p:sp>
        <p:nvSpPr>
          <p:cNvPr id="12" name="Text Placeholder 6">
            <a:extLst>
              <a:ext uri="{FF2B5EF4-FFF2-40B4-BE49-F238E27FC236}">
                <a16:creationId xmlns:a16="http://schemas.microsoft.com/office/drawing/2014/main" id="{E069603F-E7AE-5E47-B297-C55B0FA6D50C}"/>
              </a:ext>
            </a:extLst>
          </p:cNvPr>
          <p:cNvSpPr>
            <a:spLocks noGrp="1"/>
          </p:cNvSpPr>
          <p:nvPr>
            <p:ph type="body" sz="quarter" idx="12" hasCustomPrompt="1"/>
          </p:nvPr>
        </p:nvSpPr>
        <p:spPr>
          <a:xfrm>
            <a:off x="3846135" y="1599774"/>
            <a:ext cx="7772400" cy="3075922"/>
          </a:xfrm>
        </p:spPr>
        <p:txBody>
          <a:bodyPr>
            <a:noAutofit/>
          </a:bodyPr>
          <a:lstStyle>
            <a:lvl1pPr marL="0" indent="0">
              <a:buFontTx/>
              <a:buNone/>
              <a:defRPr sz="32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13" name="Text Placeholder 9">
            <a:extLst>
              <a:ext uri="{FF2B5EF4-FFF2-40B4-BE49-F238E27FC236}">
                <a16:creationId xmlns:a16="http://schemas.microsoft.com/office/drawing/2014/main" id="{B37AE94E-F5CE-F04F-9875-A730195F1E59}"/>
              </a:ext>
            </a:extLst>
          </p:cNvPr>
          <p:cNvSpPr>
            <a:spLocks noGrp="1"/>
          </p:cNvSpPr>
          <p:nvPr>
            <p:ph type="body" sz="quarter" idx="13" hasCustomPrompt="1"/>
          </p:nvPr>
        </p:nvSpPr>
        <p:spPr>
          <a:xfrm>
            <a:off x="3846135" y="4756061"/>
            <a:ext cx="7772400" cy="290158"/>
          </a:xfrm>
        </p:spPr>
        <p:txBody>
          <a:bodyPr>
            <a:noAutofit/>
          </a:bodyPr>
          <a:lstStyle>
            <a:lvl1pPr marL="0" indent="0">
              <a:buNone/>
              <a:defRPr sz="1800">
                <a:solidFill>
                  <a:schemeClr val="accent4">
                    <a:lumMod val="60000"/>
                    <a:lumOff val="40000"/>
                  </a:schemeClr>
                </a:solidFill>
                <a:latin typeface="+mn-lt"/>
              </a:defRPr>
            </a:lvl1pPr>
          </a:lstStyle>
          <a:p>
            <a:pPr lvl="0"/>
            <a:r>
              <a:rPr lang="en-US"/>
              <a:t>- Name, Title, Company</a:t>
            </a:r>
          </a:p>
        </p:txBody>
      </p:sp>
      <p:sp>
        <p:nvSpPr>
          <p:cNvPr id="14" name="Text Placeholder 3">
            <a:extLst>
              <a:ext uri="{FF2B5EF4-FFF2-40B4-BE49-F238E27FC236}">
                <a16:creationId xmlns:a16="http://schemas.microsoft.com/office/drawing/2014/main" id="{4850790B-0DE4-014E-99E5-166F2EB8E32C}"/>
              </a:ext>
            </a:extLst>
          </p:cNvPr>
          <p:cNvSpPr>
            <a:spLocks noGrp="1"/>
          </p:cNvSpPr>
          <p:nvPr>
            <p:ph type="body" sz="quarter" idx="14" hasCustomPrompt="1"/>
          </p:nvPr>
        </p:nvSpPr>
        <p:spPr>
          <a:xfrm>
            <a:off x="3799000" y="688045"/>
            <a:ext cx="593725" cy="2262187"/>
          </a:xfrm>
        </p:spPr>
        <p:txBody>
          <a:bodyPr>
            <a:normAutofit/>
          </a:bodyPr>
          <a:lstStyle>
            <a:lvl1pPr marL="0" indent="0">
              <a:buNone/>
              <a:defRPr sz="12500">
                <a:solidFill>
                  <a:schemeClr val="accent6"/>
                </a:solidFill>
              </a:defRPr>
            </a:lvl1pPr>
          </a:lstStyle>
          <a:p>
            <a:pPr lvl="0"/>
            <a:r>
              <a:rPr lang="en-US"/>
              <a:t>“</a:t>
            </a:r>
          </a:p>
        </p:txBody>
      </p:sp>
      <p:cxnSp>
        <p:nvCxnSpPr>
          <p:cNvPr id="4" name="Straight Connector 3">
            <a:extLst>
              <a:ext uri="{FF2B5EF4-FFF2-40B4-BE49-F238E27FC236}">
                <a16:creationId xmlns:a16="http://schemas.microsoft.com/office/drawing/2014/main" id="{75E2DCE5-A033-AF42-A5FB-319B7B31AA28}"/>
              </a:ext>
            </a:extLst>
          </p:cNvPr>
          <p:cNvCxnSpPr/>
          <p:nvPr userDrawn="1"/>
        </p:nvCxnSpPr>
        <p:spPr>
          <a:xfrm>
            <a:off x="3381236" y="1098219"/>
            <a:ext cx="0" cy="41148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96182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01130E-E08C-34FD-49A7-549B7BD6A16F}"/>
              </a:ext>
            </a:extLst>
          </p:cNvPr>
          <p:cNvSpPr>
            <a:spLocks noGrp="1"/>
          </p:cNvSpPr>
          <p:nvPr>
            <p:ph type="dt" sz="half" idx="10"/>
          </p:nvPr>
        </p:nvSpPr>
        <p:spPr/>
        <p:txBody>
          <a:bodyPr/>
          <a:lstStyle/>
          <a:p>
            <a:fld id="{4CE64FB9-EFC7-7E40-9B56-69B632898E55}" type="datetimeFigureOut">
              <a:rPr lang="en-US" smtClean="0"/>
              <a:t>6/11/2025</a:t>
            </a:fld>
            <a:endParaRPr lang="en-US"/>
          </a:p>
        </p:txBody>
      </p:sp>
      <p:sp>
        <p:nvSpPr>
          <p:cNvPr id="3" name="Footer Placeholder 2">
            <a:extLst>
              <a:ext uri="{FF2B5EF4-FFF2-40B4-BE49-F238E27FC236}">
                <a16:creationId xmlns:a16="http://schemas.microsoft.com/office/drawing/2014/main" id="{1263A14C-6F08-9FA2-FBAF-7AB1A1B175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EA33FF-650D-F545-AF3F-50BD2D8F2600}"/>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2515068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190B96-9698-F844-A6FC-6779A7679FC9}"/>
              </a:ext>
            </a:extLst>
          </p:cNvPr>
          <p:cNvSpPr>
            <a:spLocks/>
          </p:cNvSpPr>
          <p:nvPr userDrawn="1"/>
        </p:nvSpPr>
        <p:spPr>
          <a:xfrm>
            <a:off x="0" y="0"/>
            <a:ext cx="12191999" cy="63093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2" name="Text Placeholder 6"/>
          <p:cNvSpPr>
            <a:spLocks noGrp="1"/>
          </p:cNvSpPr>
          <p:nvPr>
            <p:ph type="body" sz="quarter" idx="12" hasCustomPrompt="1"/>
          </p:nvPr>
        </p:nvSpPr>
        <p:spPr>
          <a:xfrm>
            <a:off x="1996373" y="1392383"/>
            <a:ext cx="8686800" cy="3386462"/>
          </a:xfrm>
        </p:spPr>
        <p:txBody>
          <a:bodyPr>
            <a:noAutofit/>
          </a:bodyPr>
          <a:lstStyle>
            <a:lvl1pPr marL="0" indent="0">
              <a:buFontTx/>
              <a:buNone/>
              <a:defRPr sz="36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13" name="Text Placeholder 9"/>
          <p:cNvSpPr>
            <a:spLocks noGrp="1"/>
          </p:cNvSpPr>
          <p:nvPr>
            <p:ph type="body" sz="quarter" idx="13" hasCustomPrompt="1"/>
          </p:nvPr>
        </p:nvSpPr>
        <p:spPr>
          <a:xfrm>
            <a:off x="1996373" y="4873552"/>
            <a:ext cx="8686800" cy="290158"/>
          </a:xfrm>
        </p:spPr>
        <p:txBody>
          <a:bodyPr>
            <a:noAutofit/>
          </a:bodyPr>
          <a:lstStyle>
            <a:lvl1pPr marL="0" indent="0">
              <a:buNone/>
              <a:defRPr sz="1800">
                <a:solidFill>
                  <a:schemeClr val="accent4">
                    <a:lumMod val="60000"/>
                    <a:lumOff val="40000"/>
                  </a:schemeClr>
                </a:solidFill>
                <a:latin typeface="+mn-lt"/>
              </a:defRPr>
            </a:lvl1pPr>
          </a:lstStyle>
          <a:p>
            <a:pPr lvl="0"/>
            <a:r>
              <a:rPr lang="en-US"/>
              <a:t>- Name, Title, Company</a:t>
            </a:r>
          </a:p>
        </p:txBody>
      </p:sp>
      <p:sp>
        <p:nvSpPr>
          <p:cNvPr id="4" name="Text Placeholder 3">
            <a:extLst>
              <a:ext uri="{FF2B5EF4-FFF2-40B4-BE49-F238E27FC236}">
                <a16:creationId xmlns:a16="http://schemas.microsoft.com/office/drawing/2014/main" id="{3605A91C-D981-D24A-8656-9F54578C771F}"/>
              </a:ext>
            </a:extLst>
          </p:cNvPr>
          <p:cNvSpPr>
            <a:spLocks noGrp="1"/>
          </p:cNvSpPr>
          <p:nvPr>
            <p:ph type="body" sz="quarter" idx="14" hasCustomPrompt="1"/>
          </p:nvPr>
        </p:nvSpPr>
        <p:spPr>
          <a:xfrm>
            <a:off x="1252882" y="1083398"/>
            <a:ext cx="593725" cy="2262187"/>
          </a:xfrm>
        </p:spPr>
        <p:txBody>
          <a:bodyPr>
            <a:normAutofit/>
          </a:bodyPr>
          <a:lstStyle>
            <a:lvl1pPr marL="0" indent="0">
              <a:buNone/>
              <a:defRPr sz="12500">
                <a:solidFill>
                  <a:schemeClr val="accent6"/>
                </a:solidFill>
              </a:defRPr>
            </a:lvl1pPr>
          </a:lstStyle>
          <a:p>
            <a:pPr lvl="0"/>
            <a:r>
              <a:rPr lang="en-US"/>
              <a:t>“</a:t>
            </a:r>
          </a:p>
        </p:txBody>
      </p:sp>
    </p:spTree>
    <p:extLst>
      <p:ext uri="{BB962C8B-B14F-4D97-AF65-F5344CB8AC3E}">
        <p14:creationId xmlns:p14="http://schemas.microsoft.com/office/powerpoint/2010/main" val="1818922548"/>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Pad Screenshot Center">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5E43A026-AC02-D04F-8070-745641641312}"/>
              </a:ext>
            </a:extLst>
          </p:cNvPr>
          <p:cNvSpPr>
            <a:spLocks noGrp="1"/>
          </p:cNvSpPr>
          <p:nvPr>
            <p:ph type="pic" sz="quarter" idx="16" hasCustomPrompt="1"/>
          </p:nvPr>
        </p:nvSpPr>
        <p:spPr>
          <a:xfrm>
            <a:off x="2489201"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1467351554"/>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Pad Screenshot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157785"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1912289623"/>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Pad Screenshot Righ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33648D1-45CE-6349-A1B5-84AAA26097E5}"/>
              </a:ext>
            </a:extLst>
          </p:cNvPr>
          <p:cNvSpPr>
            <a:spLocks noGrp="1"/>
          </p:cNvSpPr>
          <p:nvPr>
            <p:ph type="pic" sz="quarter" idx="16" hasCustomPrompt="1"/>
          </p:nvPr>
        </p:nvSpPr>
        <p:spPr>
          <a:xfrm>
            <a:off x="818593"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2916498638"/>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ptop Screenshot Center">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073E803F-CF2E-CA41-8CD7-277B1C312F00}"/>
              </a:ext>
            </a:extLst>
          </p:cNvPr>
          <p:cNvSpPr>
            <a:spLocks noGrp="1"/>
          </p:cNvSpPr>
          <p:nvPr>
            <p:ph type="pic" sz="quarter" idx="14" hasCustomPrompt="1"/>
          </p:nvPr>
        </p:nvSpPr>
        <p:spPr>
          <a:xfrm>
            <a:off x="2346960" y="463986"/>
            <a:ext cx="7498080" cy="468630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129828599"/>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ptop Screenshot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189236" y="463986"/>
            <a:ext cx="7498079" cy="4686298"/>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2003697591"/>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aptop Screenshot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512725" y="463986"/>
            <a:ext cx="7498079" cy="4686299"/>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4244945882"/>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idescreen POS Screensho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noChangeAspect="1"/>
          </p:cNvSpPr>
          <p:nvPr>
            <p:ph type="pic" sz="quarter" idx="14" hasCustomPrompt="1"/>
          </p:nvPr>
        </p:nvSpPr>
        <p:spPr>
          <a:xfrm>
            <a:off x="2161113"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3296111173"/>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idescreen POS Screenshot - Lef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2EAFC332-E469-5D42-A400-EBBA08194289}"/>
              </a:ext>
            </a:extLst>
          </p:cNvPr>
          <p:cNvSpPr>
            <a:spLocks noGrp="1" noChangeAspect="1"/>
          </p:cNvSpPr>
          <p:nvPr>
            <p:ph type="pic" sz="quarter" idx="14" hasCustomPrompt="1"/>
          </p:nvPr>
        </p:nvSpPr>
        <p:spPr>
          <a:xfrm>
            <a:off x="495599"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1343188703"/>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idescreen POS Screenshot - Righ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BC92D053-F777-0B44-9974-5CA799A7A2C4}"/>
              </a:ext>
            </a:extLst>
          </p:cNvPr>
          <p:cNvSpPr>
            <a:spLocks noGrp="1" noChangeAspect="1"/>
          </p:cNvSpPr>
          <p:nvPr>
            <p:ph type="pic" sz="quarter" idx="14" hasCustomPrompt="1"/>
          </p:nvPr>
        </p:nvSpPr>
        <p:spPr>
          <a:xfrm>
            <a:off x="3793971"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425128231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49E5-1E09-002E-1EC1-199786AD53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B70019F-FE26-28F2-7113-0AAFAA0E10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9ECA55-0CBB-7584-17EA-F3F0A32683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0AD9110-D8EA-87E0-B613-F2829CA029F3}"/>
              </a:ext>
            </a:extLst>
          </p:cNvPr>
          <p:cNvSpPr>
            <a:spLocks noGrp="1"/>
          </p:cNvSpPr>
          <p:nvPr>
            <p:ph type="dt" sz="half" idx="10"/>
          </p:nvPr>
        </p:nvSpPr>
        <p:spPr/>
        <p:txBody>
          <a:bodyPr/>
          <a:lstStyle/>
          <a:p>
            <a:fld id="{4CE64FB9-EFC7-7E40-9B56-69B632898E55}" type="datetimeFigureOut">
              <a:rPr lang="en-US" smtClean="0"/>
              <a:t>6/11/2025</a:t>
            </a:fld>
            <a:endParaRPr lang="en-US"/>
          </a:p>
        </p:txBody>
      </p:sp>
      <p:sp>
        <p:nvSpPr>
          <p:cNvPr id="6" name="Footer Placeholder 5">
            <a:extLst>
              <a:ext uri="{FF2B5EF4-FFF2-40B4-BE49-F238E27FC236}">
                <a16:creationId xmlns:a16="http://schemas.microsoft.com/office/drawing/2014/main" id="{0F055CD5-5497-4D17-2985-7BA9F73D96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9C515-FF72-9C73-9FA0-566DB3028797}"/>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132790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OS Screensho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3169444"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2125809332"/>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OS Screenshot -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860425"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2524676753"/>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OS Screenshot -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5445125"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3388074853"/>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OS Monitor Screensho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B86D3A9D-6A65-AD4B-BDC6-A26CA9D184E8}"/>
              </a:ext>
            </a:extLst>
          </p:cNvPr>
          <p:cNvSpPr>
            <a:spLocks noGrp="1"/>
          </p:cNvSpPr>
          <p:nvPr>
            <p:ph type="pic" sz="quarter" idx="14" hasCustomPrompt="1"/>
          </p:nvPr>
        </p:nvSpPr>
        <p:spPr>
          <a:xfrm>
            <a:off x="4072339"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2545515042"/>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onitor Screenshot Center">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2286158" y="535067"/>
            <a:ext cx="7607808"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1797244653"/>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nitor Screenshot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072339"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3883030617"/>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nitor Screenshot Lef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CA10D35-5312-4C46-BAC1-6994B5FE7534}"/>
              </a:ext>
            </a:extLst>
          </p:cNvPr>
          <p:cNvSpPr>
            <a:spLocks noGrp="1"/>
          </p:cNvSpPr>
          <p:nvPr>
            <p:ph type="pic" sz="quarter" idx="15" hasCustomPrompt="1"/>
          </p:nvPr>
        </p:nvSpPr>
        <p:spPr>
          <a:xfrm>
            <a:off x="490940"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343710988"/>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4858688" y="460248"/>
            <a:ext cx="2474624" cy="5358384"/>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4100072150"/>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Pad Pro 11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4032370" y="520781"/>
            <a:ext cx="7555908" cy="5277746"/>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4241022488"/>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orizontal iPad Pro with 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527717" y="791268"/>
            <a:ext cx="6672225" cy="4660497"/>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
        <p:nvSpPr>
          <p:cNvPr id="5" name="Picture Placeholder 8">
            <a:extLst>
              <a:ext uri="{FF2B5EF4-FFF2-40B4-BE49-F238E27FC236}">
                <a16:creationId xmlns:a16="http://schemas.microsoft.com/office/drawing/2014/main" id="{D929BDFB-B607-6948-A5F3-7792D7A98E67}"/>
              </a:ext>
            </a:extLst>
          </p:cNvPr>
          <p:cNvSpPr>
            <a:spLocks noGrp="1"/>
          </p:cNvSpPr>
          <p:nvPr>
            <p:ph type="pic" sz="quarter" idx="19" hasCustomPrompt="1"/>
          </p:nvPr>
        </p:nvSpPr>
        <p:spPr>
          <a:xfrm>
            <a:off x="6521976" y="1766109"/>
            <a:ext cx="1812279" cy="3924187"/>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153612916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F048-B292-87BA-4703-50D0995979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9A8062B-69D2-7DE9-E610-B4C95B394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535899-6E6A-B26E-1BD5-1B3322EC0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800D63-173B-1F57-40CA-E2AF76AE46A6}"/>
              </a:ext>
            </a:extLst>
          </p:cNvPr>
          <p:cNvSpPr>
            <a:spLocks noGrp="1"/>
          </p:cNvSpPr>
          <p:nvPr>
            <p:ph type="dt" sz="half" idx="10"/>
          </p:nvPr>
        </p:nvSpPr>
        <p:spPr/>
        <p:txBody>
          <a:bodyPr/>
          <a:lstStyle/>
          <a:p>
            <a:fld id="{4CE64FB9-EFC7-7E40-9B56-69B632898E55}" type="datetimeFigureOut">
              <a:rPr lang="en-US" smtClean="0"/>
              <a:t>6/11/2025</a:t>
            </a:fld>
            <a:endParaRPr lang="en-US"/>
          </a:p>
        </p:txBody>
      </p:sp>
      <p:sp>
        <p:nvSpPr>
          <p:cNvPr id="6" name="Footer Placeholder 5">
            <a:extLst>
              <a:ext uri="{FF2B5EF4-FFF2-40B4-BE49-F238E27FC236}">
                <a16:creationId xmlns:a16="http://schemas.microsoft.com/office/drawing/2014/main" id="{7C02E57F-BD6F-50B4-75CF-B83DAB4AB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CB497-D3C8-8611-9D65-D5DB657B849F}"/>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168533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ertical iPad Pro with 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945514" y="596336"/>
            <a:ext cx="3557858" cy="5093626"/>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
        <p:nvSpPr>
          <p:cNvPr id="5" name="Picture Placeholder 8">
            <a:extLst>
              <a:ext uri="{FF2B5EF4-FFF2-40B4-BE49-F238E27FC236}">
                <a16:creationId xmlns:a16="http://schemas.microsoft.com/office/drawing/2014/main" id="{D929BDFB-B607-6948-A5F3-7792D7A98E67}"/>
              </a:ext>
            </a:extLst>
          </p:cNvPr>
          <p:cNvSpPr>
            <a:spLocks noGrp="1"/>
          </p:cNvSpPr>
          <p:nvPr>
            <p:ph type="pic" sz="quarter" idx="19" hasCustomPrompt="1"/>
          </p:nvPr>
        </p:nvSpPr>
        <p:spPr>
          <a:xfrm>
            <a:off x="4503372" y="2868620"/>
            <a:ext cx="1392140" cy="2995752"/>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290638259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16" Type="http://schemas.openxmlformats.org/officeDocument/2006/relationships/slideLayout" Target="../slideLayouts/slideLayout29.xml"/><Relationship Id="rId11" Type="http://schemas.openxmlformats.org/officeDocument/2006/relationships/slideLayout" Target="../slideLayouts/slideLayout24.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74" Type="http://schemas.openxmlformats.org/officeDocument/2006/relationships/slideLayout" Target="../slideLayouts/slideLayout87.xml"/><Relationship Id="rId79" Type="http://schemas.openxmlformats.org/officeDocument/2006/relationships/tags" Target="../tags/tag1.xml"/><Relationship Id="rId5" Type="http://schemas.openxmlformats.org/officeDocument/2006/relationships/slideLayout" Target="../slideLayouts/slideLayout18.xml"/><Relationship Id="rId61" Type="http://schemas.openxmlformats.org/officeDocument/2006/relationships/slideLayout" Target="../slideLayouts/slideLayout74.xml"/><Relationship Id="rId82" Type="http://schemas.openxmlformats.org/officeDocument/2006/relationships/image" Target="../media/image2.emf"/><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77" Type="http://schemas.openxmlformats.org/officeDocument/2006/relationships/slideLayout" Target="../slideLayouts/slideLayout90.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80" Type="http://schemas.openxmlformats.org/officeDocument/2006/relationships/tags" Target="../tags/tag2.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83" Type="http://schemas.openxmlformats.org/officeDocument/2006/relationships/image" Target="../media/image3.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73" Type="http://schemas.openxmlformats.org/officeDocument/2006/relationships/slideLayout" Target="../slideLayouts/slideLayout86.xml"/><Relationship Id="rId78" Type="http://schemas.openxmlformats.org/officeDocument/2006/relationships/theme" Target="../theme/theme2.xml"/><Relationship Id="rId81" Type="http://schemas.openxmlformats.org/officeDocument/2006/relationships/oleObject" Target="../embeddings/oleObject1.bin"/><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2" Type="http://schemas.openxmlformats.org/officeDocument/2006/relationships/slideLayout" Target="../slideLayouts/slideLayout15.xml"/><Relationship Id="rId29" Type="http://schemas.openxmlformats.org/officeDocument/2006/relationships/slideLayout" Target="../slideLayouts/slideLayout42.xml"/><Relationship Id="rId24" Type="http://schemas.openxmlformats.org/officeDocument/2006/relationships/slideLayout" Target="../slideLayouts/slideLayout37.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66"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22DE8-1009-5B92-3E30-938EB69F9E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B636480-BDB3-FB97-66B7-20975DDD9C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AB7B78-BD18-2E48-8A4A-439C011841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64FB9-EFC7-7E40-9B56-69B632898E55}" type="datetimeFigureOut">
              <a:rPr lang="en-US" smtClean="0"/>
              <a:t>6/11/2025</a:t>
            </a:fld>
            <a:endParaRPr lang="en-US"/>
          </a:p>
        </p:txBody>
      </p:sp>
      <p:sp>
        <p:nvSpPr>
          <p:cNvPr id="5" name="Footer Placeholder 4">
            <a:extLst>
              <a:ext uri="{FF2B5EF4-FFF2-40B4-BE49-F238E27FC236}">
                <a16:creationId xmlns:a16="http://schemas.microsoft.com/office/drawing/2014/main" id="{74BCDD21-2704-EAD6-60E3-B8210BDE3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826EF5-ABB6-1A1E-2C11-7EE9377745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8DF5D-D2EB-7A45-BAB2-2DB0213769EB}" type="slidenum">
              <a:rPr lang="en-US" smtClean="0"/>
              <a:t>‹#›</a:t>
            </a:fld>
            <a:endParaRPr lang="en-US"/>
          </a:p>
        </p:txBody>
      </p:sp>
    </p:spTree>
    <p:extLst>
      <p:ext uri="{BB962C8B-B14F-4D97-AF65-F5344CB8AC3E}">
        <p14:creationId xmlns:p14="http://schemas.microsoft.com/office/powerpoint/2010/main" val="1111525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7DCDD7-61B1-C942-8394-31DB1ECE5E20}"/>
              </a:ext>
            </a:extLst>
          </p:cNvPr>
          <p:cNvGraphicFramePr>
            <a:graphicFrameLocks noChangeAspect="1"/>
          </p:cNvGraphicFramePr>
          <p:nvPr userDrawn="1">
            <p:custDataLst>
              <p:tags r:id="rId79"/>
            </p:custDataLst>
            <p:extLst>
              <p:ext uri="{D42A27DB-BD31-4B8C-83A1-F6EECF244321}">
                <p14:modId xmlns:p14="http://schemas.microsoft.com/office/powerpoint/2010/main" val="15071257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1" imgW="7772400" imgH="10058400" progId="TCLayout.ActiveDocument.1">
                  <p:embed/>
                </p:oleObj>
              </mc:Choice>
              <mc:Fallback>
                <p:oleObj name="think-cell Slide" r:id="rId81" imgW="7772400" imgH="10058400" progId="TCLayout.ActiveDocument.1">
                  <p:embed/>
                  <p:pic>
                    <p:nvPicPr>
                      <p:cNvPr id="5" name="Object 4" hidden="1">
                        <a:extLst>
                          <a:ext uri="{FF2B5EF4-FFF2-40B4-BE49-F238E27FC236}">
                            <a16:creationId xmlns:a16="http://schemas.microsoft.com/office/drawing/2014/main" id="{E67DCDD7-61B1-C942-8394-31DB1ECE5E20}"/>
                          </a:ext>
                        </a:extLst>
                      </p:cNvPr>
                      <p:cNvPicPr/>
                      <p:nvPr/>
                    </p:nvPicPr>
                    <p:blipFill>
                      <a:blip r:embed="rId82"/>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4AB2C3-0BCE-EB4C-8347-BC73B1E745DE}"/>
              </a:ext>
            </a:extLst>
          </p:cNvPr>
          <p:cNvSpPr/>
          <p:nvPr userDrawn="1">
            <p:custDataLst>
              <p:tags r:id="rId8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a:latin typeface="Arial" panose="020B0604020202020204" pitchFamily="34" charset="0"/>
              <a:ea typeface="Roboto Light" pitchFamily="2" charset="0"/>
              <a:sym typeface="Arial" panose="020B0604020202020204" pitchFamily="34" charset="0"/>
            </a:endParaRPr>
          </a:p>
        </p:txBody>
      </p:sp>
      <p:grpSp>
        <p:nvGrpSpPr>
          <p:cNvPr id="6" name="Group 5">
            <a:extLst>
              <a:ext uri="{FF2B5EF4-FFF2-40B4-BE49-F238E27FC236}">
                <a16:creationId xmlns:a16="http://schemas.microsoft.com/office/drawing/2014/main" id="{13D1672B-F5C2-E744-B28E-72D562E00364}"/>
              </a:ext>
            </a:extLst>
          </p:cNvPr>
          <p:cNvGrpSpPr/>
          <p:nvPr userDrawn="1"/>
        </p:nvGrpSpPr>
        <p:grpSpPr>
          <a:xfrm>
            <a:off x="4" y="6309360"/>
            <a:ext cx="12192000" cy="548640"/>
            <a:chOff x="4" y="6309360"/>
            <a:chExt cx="12192000" cy="548640"/>
          </a:xfrm>
        </p:grpSpPr>
        <p:sp>
          <p:nvSpPr>
            <p:cNvPr id="13" name="Rectangle 12"/>
            <p:cNvSpPr/>
            <p:nvPr userDrawn="1"/>
          </p:nvSpPr>
          <p:spPr>
            <a:xfrm>
              <a:off x="4" y="6309360"/>
              <a:ext cx="12192000" cy="5486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5" name="Rectangle 14"/>
            <p:cNvSpPr/>
            <p:nvPr userDrawn="1"/>
          </p:nvSpPr>
          <p:spPr>
            <a:xfrm>
              <a:off x="4" y="630936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2" name="Title Placeholder 1"/>
          <p:cNvSpPr>
            <a:spLocks noGrp="1"/>
          </p:cNvSpPr>
          <p:nvPr userDrawn="1">
            <p:ph type="title"/>
          </p:nvPr>
        </p:nvSpPr>
        <p:spPr>
          <a:xfrm>
            <a:off x="379512" y="341615"/>
            <a:ext cx="11432976" cy="731520"/>
          </a:xfrm>
          <a:prstGeom prst="rect">
            <a:avLst/>
          </a:prstGeom>
        </p:spPr>
        <p:txBody>
          <a:bodyPr vert="horz" lIns="113150" tIns="56574" rIns="113150" bIns="56574" rtlCol="0" anchor="ctr">
            <a:normAutofit/>
          </a:bodyPr>
          <a:lstStyle/>
          <a:p>
            <a:r>
              <a:rPr lang="en-US"/>
              <a:t>Click to edit Master title style</a:t>
            </a:r>
          </a:p>
        </p:txBody>
      </p:sp>
      <p:sp>
        <p:nvSpPr>
          <p:cNvPr id="3" name="Text Placeholder 2"/>
          <p:cNvSpPr>
            <a:spLocks noGrp="1"/>
          </p:cNvSpPr>
          <p:nvPr userDrawn="1">
            <p:ph type="body" idx="1"/>
          </p:nvPr>
        </p:nvSpPr>
        <p:spPr>
          <a:xfrm>
            <a:off x="379512" y="1286738"/>
            <a:ext cx="11432977" cy="4846320"/>
          </a:xfrm>
          <a:prstGeom prst="rect">
            <a:avLst/>
          </a:prstGeom>
        </p:spPr>
        <p:txBody>
          <a:bodyPr vert="horz" lIns="113150" tIns="56574" rIns="113150" bIns="5657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Box 16"/>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0" name="Picture 9">
            <a:extLst>
              <a:ext uri="{FF2B5EF4-FFF2-40B4-BE49-F238E27FC236}">
                <a16:creationId xmlns:a16="http://schemas.microsoft.com/office/drawing/2014/main" id="{E73CD107-800E-8B4A-A7B0-8B4F9F667FD9}"/>
              </a:ext>
            </a:extLst>
          </p:cNvPr>
          <p:cNvPicPr>
            <a:picLocks noChangeAspect="1"/>
          </p:cNvPicPr>
          <p:nvPr userDrawn="1"/>
        </p:nvPicPr>
        <p:blipFill>
          <a:blip r:embed="rId83"/>
          <a:stretch>
            <a:fillRect/>
          </a:stretch>
        </p:blipFill>
        <p:spPr>
          <a:xfrm>
            <a:off x="11067783" y="6460413"/>
            <a:ext cx="706120" cy="279400"/>
          </a:xfrm>
          <a:prstGeom prst="rect">
            <a:avLst/>
          </a:prstGeom>
        </p:spPr>
      </p:pic>
    </p:spTree>
    <p:extLst>
      <p:ext uri="{BB962C8B-B14F-4D97-AF65-F5344CB8AC3E}">
        <p14:creationId xmlns:p14="http://schemas.microsoft.com/office/powerpoint/2010/main" val="3310283978"/>
      </p:ext>
    </p:extLst>
  </p:cSld>
  <p:clrMap bg1="lt1" tx1="dk1" bg2="lt2" tx2="dk2" accent1="accent1" accent2="accent2" accent3="accent3" accent4="accent4" accent5="accent5" accent6="accent6" hlink="hlink" folHlink="folHlink"/>
  <p:sldLayoutIdLst>
    <p:sldLayoutId id="2147483689" r:id="rId1"/>
    <p:sldLayoutId id="2147484040" r:id="rId2"/>
    <p:sldLayoutId id="2147483700" r:id="rId3"/>
    <p:sldLayoutId id="2147483720" r:id="rId4"/>
    <p:sldLayoutId id="2147483675" r:id="rId5"/>
    <p:sldLayoutId id="2147483701" r:id="rId6"/>
    <p:sldLayoutId id="2147483674" r:id="rId7"/>
    <p:sldLayoutId id="2147483704" r:id="rId8"/>
    <p:sldLayoutId id="2147483726" r:id="rId9"/>
    <p:sldLayoutId id="2147483727" r:id="rId10"/>
    <p:sldLayoutId id="2147483728" r:id="rId11"/>
    <p:sldLayoutId id="2147483729" r:id="rId12"/>
    <p:sldLayoutId id="2147483685" r:id="rId13"/>
    <p:sldLayoutId id="2147483724" r:id="rId14"/>
    <p:sldLayoutId id="2147483678" r:id="rId15"/>
    <p:sldLayoutId id="2147483722" r:id="rId16"/>
    <p:sldLayoutId id="2147483730" r:id="rId17"/>
    <p:sldLayoutId id="2147483731" r:id="rId18"/>
    <p:sldLayoutId id="2147483684" r:id="rId19"/>
    <p:sldLayoutId id="2147483723" r:id="rId20"/>
    <p:sldLayoutId id="2147483679" r:id="rId21"/>
    <p:sldLayoutId id="2147483725" r:id="rId22"/>
    <p:sldLayoutId id="2147483900" r:id="rId23"/>
    <p:sldLayoutId id="2147483899" r:id="rId24"/>
    <p:sldLayoutId id="2147483747" r:id="rId25"/>
    <p:sldLayoutId id="2147484043" r:id="rId26"/>
    <p:sldLayoutId id="2147483794" r:id="rId27"/>
    <p:sldLayoutId id="2147483795" r:id="rId28"/>
    <p:sldLayoutId id="2147483797" r:id="rId29"/>
    <p:sldLayoutId id="2147483796" r:id="rId30"/>
    <p:sldLayoutId id="2147483798" r:id="rId31"/>
    <p:sldLayoutId id="2147483799" r:id="rId32"/>
    <p:sldLayoutId id="2147483800" r:id="rId33"/>
    <p:sldLayoutId id="2147483801" r:id="rId34"/>
    <p:sldLayoutId id="2147483802" r:id="rId35"/>
    <p:sldLayoutId id="2147483803" r:id="rId36"/>
    <p:sldLayoutId id="2147483756" r:id="rId37"/>
    <p:sldLayoutId id="2147483754" r:id="rId38"/>
    <p:sldLayoutId id="2147483809" r:id="rId39"/>
    <p:sldLayoutId id="2147484041" r:id="rId40"/>
    <p:sldLayoutId id="2147483768" r:id="rId41"/>
    <p:sldLayoutId id="2147483810" r:id="rId42"/>
    <p:sldLayoutId id="2147483812" r:id="rId43"/>
    <p:sldLayoutId id="2147484042" r:id="rId44"/>
    <p:sldLayoutId id="2147483769" r:id="rId45"/>
    <p:sldLayoutId id="2147483783" r:id="rId46"/>
    <p:sldLayoutId id="2147483792" r:id="rId47"/>
    <p:sldLayoutId id="2147483793" r:id="rId48"/>
    <p:sldLayoutId id="2147483828" r:id="rId49"/>
    <p:sldLayoutId id="2147483835" r:id="rId50"/>
    <p:sldLayoutId id="2147483831" r:id="rId51"/>
    <p:sldLayoutId id="2147483832" r:id="rId52"/>
    <p:sldLayoutId id="2147483897" r:id="rId53"/>
    <p:sldLayoutId id="2147483898" r:id="rId54"/>
    <p:sldLayoutId id="2147483695" r:id="rId55"/>
    <p:sldLayoutId id="2147483699" r:id="rId56"/>
    <p:sldLayoutId id="2147483696" r:id="rId57"/>
    <p:sldLayoutId id="2147483774" r:id="rId58"/>
    <p:sldLayoutId id="2147483775" r:id="rId59"/>
    <p:sldLayoutId id="2147483777" r:id="rId60"/>
    <p:sldLayoutId id="2147483778" r:id="rId61"/>
    <p:sldLayoutId id="2147483779" r:id="rId62"/>
    <p:sldLayoutId id="2147483776" r:id="rId63"/>
    <p:sldLayoutId id="2147483788" r:id="rId64"/>
    <p:sldLayoutId id="2147483822" r:id="rId65"/>
    <p:sldLayoutId id="2147483823" r:id="rId66"/>
    <p:sldLayoutId id="2147483820" r:id="rId67"/>
    <p:sldLayoutId id="2147483789" r:id="rId68"/>
    <p:sldLayoutId id="2147483821" r:id="rId69"/>
    <p:sldLayoutId id="2147483787" r:id="rId70"/>
    <p:sldLayoutId id="2147483784" r:id="rId71"/>
    <p:sldLayoutId id="2147483785" r:id="rId72"/>
    <p:sldLayoutId id="2147483786" r:id="rId73"/>
    <p:sldLayoutId id="2147483824" r:id="rId74"/>
    <p:sldLayoutId id="2147483825" r:id="rId75"/>
    <p:sldLayoutId id="2147483827" r:id="rId76"/>
    <p:sldLayoutId id="2147483826" r:id="rId77"/>
  </p:sldLayoutIdLst>
  <p:transition spd="med">
    <p:fade/>
  </p:transition>
  <p:hf sldNum="0" hdr="0" ftr="0"/>
  <p:txStyles>
    <p:title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p:titleStyle>
    <p:bodyStyle>
      <a:lvl1pPr marL="228600" indent="-228600" algn="l" defTabSz="1018779" rtl="0" eaLnBrk="1" latinLnBrk="0" hangingPunct="1">
        <a:spcBef>
          <a:spcPts val="900"/>
        </a:spcBef>
        <a:buClr>
          <a:schemeClr val="accent4">
            <a:lumMod val="60000"/>
            <a:lumOff val="40000"/>
          </a:schemeClr>
        </a:buClr>
        <a:buSzPct val="100000"/>
        <a:buFont typeface="Arial" panose="020B0604020202020204" pitchFamily="34" charset="0"/>
        <a:buChar char="•"/>
        <a:defRPr sz="2400" kern="1200" spc="-27" baseline="0">
          <a:solidFill>
            <a:schemeClr val="tx1"/>
          </a:solidFill>
          <a:latin typeface="+mn-lt"/>
          <a:ea typeface="Roboto" panose="02000000000000000000" pitchFamily="2" charset="0"/>
          <a:cs typeface="+mn-cs"/>
        </a:defRPr>
      </a:lvl1pPr>
      <a:lvl2pPr marL="457200" indent="-228600" algn="l" defTabSz="1018779" rtl="0" eaLnBrk="1" latinLnBrk="0" hangingPunct="1">
        <a:spcBef>
          <a:spcPts val="600"/>
        </a:spcBef>
        <a:buClr>
          <a:schemeClr val="accent4">
            <a:lumMod val="60000"/>
            <a:lumOff val="40000"/>
          </a:schemeClr>
        </a:buClr>
        <a:buFont typeface="Arial" panose="020B0604020202020204" pitchFamily="34" charset="0"/>
        <a:buChar char="•"/>
        <a:defRPr sz="2000" kern="1200" spc="-27" baseline="0">
          <a:solidFill>
            <a:schemeClr val="tx1"/>
          </a:solidFill>
          <a:latin typeface="+mn-lt"/>
          <a:ea typeface="Roboto" panose="02000000000000000000" pitchFamily="2" charset="0"/>
          <a:cs typeface="+mn-cs"/>
        </a:defRPr>
      </a:lvl2pPr>
      <a:lvl3pPr marL="685800" indent="-182880" algn="l" defTabSz="1018779" rtl="0" eaLnBrk="1" latinLnBrk="0" hangingPunct="1">
        <a:spcBef>
          <a:spcPts val="400"/>
        </a:spcBef>
        <a:buClr>
          <a:schemeClr val="accent4">
            <a:lumMod val="60000"/>
            <a:lumOff val="40000"/>
          </a:schemeClr>
        </a:buClr>
        <a:buFont typeface="Arial" panose="020B0604020202020204" pitchFamily="34" charset="0"/>
        <a:buChar char="•"/>
        <a:defRPr sz="1800" kern="1200" spc="-27" baseline="0">
          <a:solidFill>
            <a:schemeClr val="tx1"/>
          </a:solidFill>
          <a:latin typeface="+mn-lt"/>
          <a:ea typeface="Roboto" panose="02000000000000000000" pitchFamily="2" charset="0"/>
          <a:cs typeface="+mn-cs"/>
        </a:defRPr>
      </a:lvl3pPr>
      <a:lvl4pPr marL="914400" indent="-155448" algn="l" defTabSz="1018779" rtl="0" eaLnBrk="1" latinLnBrk="0" hangingPunct="1">
        <a:spcBef>
          <a:spcPts val="300"/>
        </a:spcBef>
        <a:buClr>
          <a:schemeClr val="accent4">
            <a:lumMod val="60000"/>
            <a:lumOff val="40000"/>
          </a:schemeClr>
        </a:buClr>
        <a:buFont typeface="Arial" panose="020B0604020202020204" pitchFamily="34" charset="0"/>
        <a:buChar char="•"/>
        <a:defRPr sz="1600" kern="1200" spc="-27" baseline="0">
          <a:solidFill>
            <a:schemeClr val="tx1"/>
          </a:solidFill>
          <a:latin typeface="+mn-lt"/>
          <a:ea typeface="Roboto" panose="02000000000000000000" pitchFamily="2" charset="0"/>
          <a:cs typeface="+mn-cs"/>
        </a:defRPr>
      </a:lvl4pPr>
      <a:lvl5pPr marL="1188720" indent="-137160" algn="l" defTabSz="1018779" rtl="0" eaLnBrk="1" latinLnBrk="0" hangingPunct="1">
        <a:spcBef>
          <a:spcPts val="200"/>
        </a:spcBef>
        <a:buClr>
          <a:schemeClr val="accent4">
            <a:lumMod val="60000"/>
            <a:lumOff val="40000"/>
          </a:schemeClr>
        </a:buClr>
        <a:buFont typeface="Arial" panose="020B0604020202020204" pitchFamily="34" charset="0"/>
        <a:buChar char="•"/>
        <a:defRPr sz="1400" kern="1200" spc="-27" baseline="0">
          <a:solidFill>
            <a:schemeClr val="tx1"/>
          </a:solidFill>
          <a:latin typeface="+mn-lt"/>
          <a:ea typeface="Roboto" panose="02000000000000000000" pitchFamily="2" charset="0"/>
          <a:cs typeface="+mn-cs"/>
        </a:defRPr>
      </a:lvl5pPr>
      <a:lvl6pPr marL="2801644"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6pPr>
      <a:lvl7pPr marL="3311034"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7pPr>
      <a:lvl8pPr marL="3820423"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8pPr>
      <a:lvl9pPr marL="4329813"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9pPr>
    </p:bodyStyle>
    <p:otherStyle>
      <a:defPPr>
        <a:defRPr lang="en-US"/>
      </a:defPPr>
      <a:lvl1pPr marL="0" algn="l" defTabSz="1018779" rtl="0" eaLnBrk="1" latinLnBrk="0" hangingPunct="1">
        <a:defRPr sz="1981" kern="1200">
          <a:solidFill>
            <a:schemeClr val="tx1"/>
          </a:solidFill>
          <a:latin typeface="+mn-lt"/>
          <a:ea typeface="+mn-ea"/>
          <a:cs typeface="+mn-cs"/>
        </a:defRPr>
      </a:lvl1pPr>
      <a:lvl2pPr marL="509390" algn="l" defTabSz="1018779" rtl="0" eaLnBrk="1" latinLnBrk="0" hangingPunct="1">
        <a:defRPr sz="1981" kern="1200">
          <a:solidFill>
            <a:schemeClr val="tx1"/>
          </a:solidFill>
          <a:latin typeface="+mn-lt"/>
          <a:ea typeface="+mn-ea"/>
          <a:cs typeface="+mn-cs"/>
        </a:defRPr>
      </a:lvl2pPr>
      <a:lvl3pPr marL="1018779" algn="l" defTabSz="1018779" rtl="0" eaLnBrk="1" latinLnBrk="0" hangingPunct="1">
        <a:defRPr sz="1981" kern="1200">
          <a:solidFill>
            <a:schemeClr val="tx1"/>
          </a:solidFill>
          <a:latin typeface="+mn-lt"/>
          <a:ea typeface="+mn-ea"/>
          <a:cs typeface="+mn-cs"/>
        </a:defRPr>
      </a:lvl3pPr>
      <a:lvl4pPr marL="1528170" algn="l" defTabSz="1018779" rtl="0" eaLnBrk="1" latinLnBrk="0" hangingPunct="1">
        <a:defRPr sz="1981" kern="1200">
          <a:solidFill>
            <a:schemeClr val="tx1"/>
          </a:solidFill>
          <a:latin typeface="+mn-lt"/>
          <a:ea typeface="+mn-ea"/>
          <a:cs typeface="+mn-cs"/>
        </a:defRPr>
      </a:lvl4pPr>
      <a:lvl5pPr marL="2037560" algn="l" defTabSz="1018779" rtl="0" eaLnBrk="1" latinLnBrk="0" hangingPunct="1">
        <a:defRPr sz="1981" kern="1200">
          <a:solidFill>
            <a:schemeClr val="tx1"/>
          </a:solidFill>
          <a:latin typeface="+mn-lt"/>
          <a:ea typeface="+mn-ea"/>
          <a:cs typeface="+mn-cs"/>
        </a:defRPr>
      </a:lvl5pPr>
      <a:lvl6pPr marL="2546950" algn="l" defTabSz="1018779" rtl="0" eaLnBrk="1" latinLnBrk="0" hangingPunct="1">
        <a:defRPr sz="1981" kern="1200">
          <a:solidFill>
            <a:schemeClr val="tx1"/>
          </a:solidFill>
          <a:latin typeface="+mn-lt"/>
          <a:ea typeface="+mn-ea"/>
          <a:cs typeface="+mn-cs"/>
        </a:defRPr>
      </a:lvl6pPr>
      <a:lvl7pPr marL="3056339" algn="l" defTabSz="1018779" rtl="0" eaLnBrk="1" latinLnBrk="0" hangingPunct="1">
        <a:defRPr sz="1981" kern="1200">
          <a:solidFill>
            <a:schemeClr val="tx1"/>
          </a:solidFill>
          <a:latin typeface="+mn-lt"/>
          <a:ea typeface="+mn-ea"/>
          <a:cs typeface="+mn-cs"/>
        </a:defRPr>
      </a:lvl7pPr>
      <a:lvl8pPr marL="3565728" algn="l" defTabSz="1018779" rtl="0" eaLnBrk="1" latinLnBrk="0" hangingPunct="1">
        <a:defRPr sz="1981" kern="1200">
          <a:solidFill>
            <a:schemeClr val="tx1"/>
          </a:solidFill>
          <a:latin typeface="+mn-lt"/>
          <a:ea typeface="+mn-ea"/>
          <a:cs typeface="+mn-cs"/>
        </a:defRPr>
      </a:lvl8pPr>
      <a:lvl9pPr marL="4075118" algn="l" defTabSz="1018779" rtl="0" eaLnBrk="1" latinLnBrk="0" hangingPunct="1">
        <a:defRPr sz="19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 Id="rId5" Type="http://schemas.openxmlformats.org/officeDocument/2006/relationships/hyperlink" Target="https://www.interlakemecalux.com/blog/packaging-types" TargetMode="External"/><Relationship Id="rId4" Type="http://schemas.openxmlformats.org/officeDocument/2006/relationships/hyperlink" Target="https://www.visiott.com/blog/affordable-solutions-for-dscsa-requirement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0.xml"/><Relationship Id="rId5" Type="http://schemas.openxmlformats.org/officeDocument/2006/relationships/image" Target="../media/image61.jpe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blog.rrts.com/difference_between_ltl_and_tl_shipping" TargetMode="External"/><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41"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5" Type="http://schemas.microsoft.com/office/2007/relationships/hdphoto" Target="../media/hdphoto1.wdp"/><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11.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jpeg"/><Relationship Id="rId35" Type="http://schemas.openxmlformats.org/officeDocument/2006/relationships/image" Target="../media/image40.png"/><Relationship Id="rId8" Type="http://schemas.microsoft.com/office/2007/relationships/hdphoto" Target="../media/hdphoto2.wdp"/><Relationship Id="rId3" Type="http://schemas.openxmlformats.org/officeDocument/2006/relationships/image" Target="../media/image10.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4.jpeg"/><Relationship Id="rId3" Type="http://schemas.microsoft.com/office/2007/relationships/hdphoto" Target="../media/hdphoto3.wdp"/><Relationship Id="rId7" Type="http://schemas.microsoft.com/office/2007/relationships/hdphoto" Target="../media/hdphoto6.wdp"/><Relationship Id="rId12"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92.png"/><Relationship Id="rId5" Type="http://schemas.microsoft.com/office/2007/relationships/hdphoto" Target="../media/hdphoto4.wdp"/><Relationship Id="rId10" Type="http://schemas.microsoft.com/office/2007/relationships/hdphoto" Target="../media/hdphoto8.wdp"/><Relationship Id="rId4" Type="http://schemas.openxmlformats.org/officeDocument/2006/relationships/image" Target="../media/image90.png"/><Relationship Id="rId9" Type="http://schemas.microsoft.com/office/2007/relationships/hdphoto" Target="../media/hdphoto7.wdp"/></Relationships>
</file>

<file path=ppt/slides/_rels/slide48.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4.jpeg"/><Relationship Id="rId3" Type="http://schemas.microsoft.com/office/2007/relationships/hdphoto" Target="../media/hdphoto3.wdp"/><Relationship Id="rId7" Type="http://schemas.microsoft.com/office/2007/relationships/hdphoto" Target="../media/hdphoto6.wdp"/><Relationship Id="rId12"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92.png"/><Relationship Id="rId5" Type="http://schemas.microsoft.com/office/2007/relationships/hdphoto" Target="../media/hdphoto4.wdp"/><Relationship Id="rId15" Type="http://schemas.microsoft.com/office/2007/relationships/hdphoto" Target="../media/hdphoto9.wdp"/><Relationship Id="rId10" Type="http://schemas.microsoft.com/office/2007/relationships/hdphoto" Target="../media/hdphoto8.wdp"/><Relationship Id="rId4" Type="http://schemas.openxmlformats.org/officeDocument/2006/relationships/image" Target="../media/image90.png"/><Relationship Id="rId9" Type="http://schemas.microsoft.com/office/2007/relationships/hdphoto" Target="../media/hdphoto7.wdp"/><Relationship Id="rId1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5.png"/><Relationship Id="rId3" Type="http://schemas.microsoft.com/office/2007/relationships/hdphoto" Target="../media/hdphoto3.wdp"/><Relationship Id="rId7" Type="http://schemas.microsoft.com/office/2007/relationships/hdphoto" Target="../media/hdphoto6.wdp"/><Relationship Id="rId12" Type="http://schemas.openxmlformats.org/officeDocument/2006/relationships/image" Target="../media/image94.jpeg"/><Relationship Id="rId2" Type="http://schemas.openxmlformats.org/officeDocument/2006/relationships/image" Target="../media/image89.pn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92.png"/><Relationship Id="rId5" Type="http://schemas.microsoft.com/office/2007/relationships/hdphoto" Target="../media/hdphoto4.wdp"/><Relationship Id="rId15" Type="http://schemas.openxmlformats.org/officeDocument/2006/relationships/image" Target="../media/image93.png"/><Relationship Id="rId10" Type="http://schemas.microsoft.com/office/2007/relationships/hdphoto" Target="../media/hdphoto8.wdp"/><Relationship Id="rId4" Type="http://schemas.openxmlformats.org/officeDocument/2006/relationships/image" Target="../media/image90.png"/><Relationship Id="rId9" Type="http://schemas.microsoft.com/office/2007/relationships/hdphoto" Target="../media/hdphoto7.wdp"/><Relationship Id="rId14" Type="http://schemas.microsoft.com/office/2007/relationships/hdphoto" Target="../media/hdphoto9.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microsoft.com/en-us/industry/blog/retail/2015/12/17/2016-the-year-of-unified-commerce/" TargetMode="External"/><Relationship Id="rId3" Type="http://schemas.openxmlformats.org/officeDocument/2006/relationships/hyperlink" Target="https://hbr.org/1999/11/getting-real-about-virtual-commerce" TargetMode="External"/><Relationship Id="rId7" Type="http://schemas.openxmlformats.org/officeDocument/2006/relationships/hyperlink" Target="https://chainstoreage.com/news/omnichannel-its-not-just-front-end-anymore-0" TargetMode="Externa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www.mytotalretail.com/article/the-omnichannel-shopper-anytime-anyplace-anywhere/all/" TargetMode="External"/><Relationship Id="rId5" Type="http://schemas.openxmlformats.org/officeDocument/2006/relationships/hyperlink" Target="https://www.cio.com/article/266457/business-process-management-barnesandnoble-com-takes-on-amazon-in-the-e-commerce-space.html" TargetMode="External"/><Relationship Id="rId4" Type="http://schemas.openxmlformats.org/officeDocument/2006/relationships/hyperlink" Target="https://www.pearsoned.ca/highered/divisions/text/cyr/readings/Ricker_KalakotaT3P1R2.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12 Warehouse Layout Tips for Optimization | BigRentz">
            <a:extLst>
              <a:ext uri="{FF2B5EF4-FFF2-40B4-BE49-F238E27FC236}">
                <a16:creationId xmlns:a16="http://schemas.microsoft.com/office/drawing/2014/main" id="{72E54C6F-90D2-89FC-22E7-0D4B789E1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865" y="863623"/>
            <a:ext cx="7006281" cy="46708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2B44A00-9642-007C-4CB6-FAC16E250D40}"/>
              </a:ext>
            </a:extLst>
          </p:cNvPr>
          <p:cNvSpPr txBox="1"/>
          <p:nvPr/>
        </p:nvSpPr>
        <p:spPr>
          <a:xfrm>
            <a:off x="8946294" y="6526029"/>
            <a:ext cx="3447533" cy="247493"/>
          </a:xfrm>
          <a:prstGeom prst="rect">
            <a:avLst/>
          </a:prstGeom>
          <a:noFill/>
        </p:spPr>
        <p:txBody>
          <a:bodyPr wrap="square">
            <a:spAutoFit/>
          </a:bodyPr>
          <a:lstStyle/>
          <a:p>
            <a:pPr lvl="1"/>
            <a:r>
              <a:rPr lang="en-IN" sz="1000" i="1">
                <a:effectLst/>
                <a:latin typeface="Calibri" panose="020F0502020204030204" pitchFamily="34" charset="0"/>
                <a:cs typeface="Calibri" panose="020F0502020204030204" pitchFamily="34" charset="0"/>
              </a:rPr>
              <a:t>Source: </a:t>
            </a:r>
            <a:r>
              <a:rPr lang="en-IN" sz="1000" i="1" err="1">
                <a:latin typeface="Calibri" panose="020F0502020204030204" pitchFamily="34" charset="0"/>
                <a:cs typeface="Calibri" panose="020F0502020204030204" pitchFamily="34" charset="0"/>
              </a:rPr>
              <a:t>www.bigrentz.com</a:t>
            </a:r>
            <a:r>
              <a:rPr lang="en-IN" sz="1000" i="1">
                <a:latin typeface="Calibri" panose="020F0502020204030204" pitchFamily="34" charset="0"/>
                <a:cs typeface="Calibri" panose="020F0502020204030204" pitchFamily="34" charset="0"/>
              </a:rPr>
              <a:t>/blog/warehouse-layout</a:t>
            </a:r>
          </a:p>
        </p:txBody>
      </p:sp>
      <p:sp>
        <p:nvSpPr>
          <p:cNvPr id="16" name="Title 15">
            <a:extLst>
              <a:ext uri="{FF2B5EF4-FFF2-40B4-BE49-F238E27FC236}">
                <a16:creationId xmlns:a16="http://schemas.microsoft.com/office/drawing/2014/main" id="{3D34672D-3D67-6165-9B59-5F35A66203A0}"/>
              </a:ext>
            </a:extLst>
          </p:cNvPr>
          <p:cNvSpPr>
            <a:spLocks noGrp="1"/>
          </p:cNvSpPr>
          <p:nvPr>
            <p:ph type="title"/>
          </p:nvPr>
        </p:nvSpPr>
        <p:spPr>
          <a:xfrm>
            <a:off x="85598" y="-127929"/>
            <a:ext cx="11432976" cy="731520"/>
          </a:xfrm>
        </p:spPr>
        <p:txBody>
          <a:bodyPr>
            <a:normAutofit/>
          </a:bodyPr>
          <a:lstStyle/>
          <a:p>
            <a:r>
              <a:rPr lang="en-US">
                <a:solidFill>
                  <a:srgbClr val="326295"/>
                </a:solidFill>
                <a:latin typeface="Arial"/>
              </a:rPr>
              <a:t>Warehouse layout – L shaped design</a:t>
            </a:r>
            <a:endParaRPr lang="en-IN">
              <a:solidFill>
                <a:srgbClr val="326295"/>
              </a:solidFill>
              <a:latin typeface="Arial"/>
            </a:endParaRPr>
          </a:p>
        </p:txBody>
      </p:sp>
    </p:spTree>
    <p:extLst>
      <p:ext uri="{BB962C8B-B14F-4D97-AF65-F5344CB8AC3E}">
        <p14:creationId xmlns:p14="http://schemas.microsoft.com/office/powerpoint/2010/main" val="11248121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tore&#10;&#10;Description automatically generated with low confidence">
            <a:extLst>
              <a:ext uri="{FF2B5EF4-FFF2-40B4-BE49-F238E27FC236}">
                <a16:creationId xmlns:a16="http://schemas.microsoft.com/office/drawing/2014/main" id="{A242A086-D107-3FEE-87CA-1DDCBED413D9}"/>
              </a:ext>
            </a:extLst>
          </p:cNvPr>
          <p:cNvPicPr>
            <a:picLocks noChangeAspect="1"/>
          </p:cNvPicPr>
          <p:nvPr/>
        </p:nvPicPr>
        <p:blipFill>
          <a:blip r:embed="rId2"/>
          <a:stretch>
            <a:fillRect/>
          </a:stretch>
        </p:blipFill>
        <p:spPr>
          <a:xfrm>
            <a:off x="78059" y="422488"/>
            <a:ext cx="5714168" cy="5171053"/>
          </a:xfrm>
          <a:prstGeom prst="rect">
            <a:avLst/>
          </a:prstGeom>
        </p:spPr>
      </p:pic>
      <p:pic>
        <p:nvPicPr>
          <p:cNvPr id="3" name="Picture 2" descr="A picture containing electronics, text, screenshot, computer&#10;&#10;Description automatically generated">
            <a:extLst>
              <a:ext uri="{FF2B5EF4-FFF2-40B4-BE49-F238E27FC236}">
                <a16:creationId xmlns:a16="http://schemas.microsoft.com/office/drawing/2014/main" id="{88106524-32A4-A4DF-EAE9-AE4871774736}"/>
              </a:ext>
            </a:extLst>
          </p:cNvPr>
          <p:cNvPicPr>
            <a:picLocks noChangeAspect="1"/>
          </p:cNvPicPr>
          <p:nvPr/>
        </p:nvPicPr>
        <p:blipFill>
          <a:blip r:embed="rId3"/>
          <a:stretch>
            <a:fillRect/>
          </a:stretch>
        </p:blipFill>
        <p:spPr>
          <a:xfrm>
            <a:off x="5811875" y="422489"/>
            <a:ext cx="6003307" cy="5143984"/>
          </a:xfrm>
          <a:prstGeom prst="rect">
            <a:avLst/>
          </a:prstGeom>
        </p:spPr>
      </p:pic>
      <p:sp>
        <p:nvSpPr>
          <p:cNvPr id="17" name="TextBox 16">
            <a:extLst>
              <a:ext uri="{FF2B5EF4-FFF2-40B4-BE49-F238E27FC236}">
                <a16:creationId xmlns:a16="http://schemas.microsoft.com/office/drawing/2014/main" id="{72E3B7A4-BD05-DCBD-EE01-0367838E98F5}"/>
              </a:ext>
            </a:extLst>
          </p:cNvPr>
          <p:cNvSpPr txBox="1"/>
          <p:nvPr/>
        </p:nvSpPr>
        <p:spPr>
          <a:xfrm>
            <a:off x="-380232" y="1528283"/>
            <a:ext cx="7134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Georgia"/>
              </a:rPr>
              <a:t>Aptos Store - </a:t>
            </a:r>
            <a:r>
              <a:rPr lang="en-IN" sz="2400">
                <a:solidFill>
                  <a:srgbClr val="177083"/>
                </a:solidFill>
                <a:latin typeface="Georgia"/>
              </a:rPr>
              <a:t>Fixed</a:t>
            </a:r>
            <a:r>
              <a:rPr lang="en-US" sz="2400">
                <a:solidFill>
                  <a:srgbClr val="177083"/>
                </a:solidFill>
                <a:latin typeface="Georgia"/>
              </a:rPr>
              <a:t> Point Of Sale</a:t>
            </a:r>
          </a:p>
          <a:p>
            <a:endParaRPr lang="en-US" sz="2400">
              <a:solidFill>
                <a:srgbClr val="177083"/>
              </a:solidFill>
              <a:latin typeface="Georgia"/>
            </a:endParaRPr>
          </a:p>
        </p:txBody>
      </p:sp>
      <p:sp>
        <p:nvSpPr>
          <p:cNvPr id="19" name="TextBox 18">
            <a:extLst>
              <a:ext uri="{FF2B5EF4-FFF2-40B4-BE49-F238E27FC236}">
                <a16:creationId xmlns:a16="http://schemas.microsoft.com/office/drawing/2014/main" id="{97880C4C-0460-A2CF-9FC6-171CAECC3B0A}"/>
              </a:ext>
            </a:extLst>
          </p:cNvPr>
          <p:cNvSpPr txBox="1"/>
          <p:nvPr/>
        </p:nvSpPr>
        <p:spPr>
          <a:xfrm>
            <a:off x="123463" y="55944"/>
            <a:ext cx="7134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Store - </a:t>
            </a:r>
            <a:r>
              <a:rPr lang="en-IN" sz="2400">
                <a:solidFill>
                  <a:srgbClr val="177083"/>
                </a:solidFill>
                <a:latin typeface="Arial"/>
                <a:cs typeface="Arial"/>
              </a:rPr>
              <a:t>Fixed</a:t>
            </a:r>
            <a:r>
              <a:rPr lang="en-US" sz="2400">
                <a:solidFill>
                  <a:srgbClr val="177083"/>
                </a:solidFill>
                <a:latin typeface="Arial"/>
                <a:cs typeface="Arial"/>
              </a:rPr>
              <a:t> Point Of Sale</a:t>
            </a:r>
            <a:endParaRPr lang="en-US"/>
          </a:p>
          <a:p>
            <a:endParaRPr lang="en-US" sz="2400">
              <a:solidFill>
                <a:srgbClr val="177083"/>
              </a:solidFill>
              <a:latin typeface="Georgia"/>
            </a:endParaRPr>
          </a:p>
        </p:txBody>
      </p:sp>
    </p:spTree>
    <p:extLst>
      <p:ext uri="{BB962C8B-B14F-4D97-AF65-F5344CB8AC3E}">
        <p14:creationId xmlns:p14="http://schemas.microsoft.com/office/powerpoint/2010/main" val="403679379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tore&#10;&#10;Description automatically generated with low confidence">
            <a:extLst>
              <a:ext uri="{FF2B5EF4-FFF2-40B4-BE49-F238E27FC236}">
                <a16:creationId xmlns:a16="http://schemas.microsoft.com/office/drawing/2014/main" id="{1E565410-6F50-8881-6CA6-A8F52809FEE8}"/>
              </a:ext>
            </a:extLst>
          </p:cNvPr>
          <p:cNvPicPr>
            <a:picLocks noChangeAspect="1"/>
          </p:cNvPicPr>
          <p:nvPr/>
        </p:nvPicPr>
        <p:blipFill>
          <a:blip r:embed="rId2"/>
          <a:stretch>
            <a:fillRect/>
          </a:stretch>
        </p:blipFill>
        <p:spPr>
          <a:xfrm>
            <a:off x="78059" y="462570"/>
            <a:ext cx="5714168" cy="4731109"/>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693175EE-2945-1DD6-8CF7-F309FD793202}"/>
              </a:ext>
            </a:extLst>
          </p:cNvPr>
          <p:cNvPicPr>
            <a:picLocks noChangeAspect="1"/>
          </p:cNvPicPr>
          <p:nvPr/>
        </p:nvPicPr>
        <p:blipFill>
          <a:blip r:embed="rId3"/>
          <a:stretch>
            <a:fillRect/>
          </a:stretch>
        </p:blipFill>
        <p:spPr>
          <a:xfrm>
            <a:off x="5792227" y="480110"/>
            <a:ext cx="6161608" cy="4723214"/>
          </a:xfrm>
          <a:prstGeom prst="rect">
            <a:avLst/>
          </a:prstGeom>
        </p:spPr>
      </p:pic>
      <p:sp>
        <p:nvSpPr>
          <p:cNvPr id="5" name="TextBox 4">
            <a:extLst>
              <a:ext uri="{FF2B5EF4-FFF2-40B4-BE49-F238E27FC236}">
                <a16:creationId xmlns:a16="http://schemas.microsoft.com/office/drawing/2014/main" id="{FB2902BB-A296-AC94-9C3D-482B21F8A346}"/>
              </a:ext>
            </a:extLst>
          </p:cNvPr>
          <p:cNvSpPr txBox="1"/>
          <p:nvPr/>
        </p:nvSpPr>
        <p:spPr>
          <a:xfrm>
            <a:off x="5871694" y="5459488"/>
            <a:ext cx="3443844" cy="646331"/>
          </a:xfrm>
          <a:prstGeom prst="rect">
            <a:avLst/>
          </a:prstGeom>
          <a:noFill/>
        </p:spPr>
        <p:txBody>
          <a:bodyPr wrap="square" rtlCol="0">
            <a:spAutoFit/>
          </a:bodyPr>
          <a:lstStyle/>
          <a:p>
            <a:r>
              <a:rPr lang="en-US"/>
              <a:t>Sales Associate Login Screen</a:t>
            </a:r>
          </a:p>
          <a:p>
            <a:pPr marL="285750" indent="-285750">
              <a:buFont typeface="Arial" panose="020B0604020202020204" pitchFamily="34" charset="0"/>
              <a:buChar char="•"/>
            </a:pPr>
            <a:r>
              <a:rPr lang="en-US"/>
              <a:t>Enter </a:t>
            </a:r>
            <a:r>
              <a:rPr lang="en-US" err="1"/>
              <a:t>UserName</a:t>
            </a:r>
            <a:endParaRPr lang="en-US"/>
          </a:p>
        </p:txBody>
      </p:sp>
      <p:sp>
        <p:nvSpPr>
          <p:cNvPr id="18" name="TextBox 17">
            <a:extLst>
              <a:ext uri="{FF2B5EF4-FFF2-40B4-BE49-F238E27FC236}">
                <a16:creationId xmlns:a16="http://schemas.microsoft.com/office/drawing/2014/main" id="{0C93E76F-2E26-7354-2FF8-5A386322F397}"/>
              </a:ext>
            </a:extLst>
          </p:cNvPr>
          <p:cNvSpPr txBox="1"/>
          <p:nvPr/>
        </p:nvSpPr>
        <p:spPr>
          <a:xfrm>
            <a:off x="123463" y="55944"/>
            <a:ext cx="7134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Store - </a:t>
            </a:r>
            <a:r>
              <a:rPr lang="en-IN" sz="2400">
                <a:solidFill>
                  <a:srgbClr val="177083"/>
                </a:solidFill>
                <a:latin typeface="Arial"/>
                <a:cs typeface="Arial"/>
              </a:rPr>
              <a:t>Fixed</a:t>
            </a:r>
            <a:r>
              <a:rPr lang="en-US" sz="2400">
                <a:solidFill>
                  <a:srgbClr val="177083"/>
                </a:solidFill>
                <a:latin typeface="Arial"/>
                <a:cs typeface="Arial"/>
              </a:rPr>
              <a:t> Point Of Sale</a:t>
            </a:r>
            <a:endParaRPr lang="en-US">
              <a:latin typeface="Arial"/>
              <a:cs typeface="Arial"/>
            </a:endParaRPr>
          </a:p>
          <a:p>
            <a:endParaRPr lang="en-US" sz="2400">
              <a:solidFill>
                <a:srgbClr val="177083"/>
              </a:solidFill>
              <a:latin typeface="Georgia"/>
            </a:endParaRPr>
          </a:p>
        </p:txBody>
      </p:sp>
    </p:spTree>
    <p:extLst>
      <p:ext uri="{BB962C8B-B14F-4D97-AF65-F5344CB8AC3E}">
        <p14:creationId xmlns:p14="http://schemas.microsoft.com/office/powerpoint/2010/main" val="107044322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tore&#10;&#10;Description automatically generated with low confidence">
            <a:extLst>
              <a:ext uri="{FF2B5EF4-FFF2-40B4-BE49-F238E27FC236}">
                <a16:creationId xmlns:a16="http://schemas.microsoft.com/office/drawing/2014/main" id="{2B93499F-4476-45EE-56E0-FDFF71455136}"/>
              </a:ext>
            </a:extLst>
          </p:cNvPr>
          <p:cNvPicPr>
            <a:picLocks noChangeAspect="1"/>
          </p:cNvPicPr>
          <p:nvPr/>
        </p:nvPicPr>
        <p:blipFill>
          <a:blip r:embed="rId2"/>
          <a:stretch>
            <a:fillRect/>
          </a:stretch>
        </p:blipFill>
        <p:spPr>
          <a:xfrm>
            <a:off x="78059" y="457748"/>
            <a:ext cx="5714168" cy="4517626"/>
          </a:xfrm>
          <a:prstGeom prst="rect">
            <a:avLst/>
          </a:prstGeom>
        </p:spPr>
      </p:pic>
      <p:pic>
        <p:nvPicPr>
          <p:cNvPr id="6" name="Picture 5" descr="A computer screen shot of a keyboard&#10;&#10;Description automatically generated with low confidence">
            <a:extLst>
              <a:ext uri="{FF2B5EF4-FFF2-40B4-BE49-F238E27FC236}">
                <a16:creationId xmlns:a16="http://schemas.microsoft.com/office/drawing/2014/main" id="{217349A2-5C68-6F3C-EA9F-321EAB9E4BE3}"/>
              </a:ext>
            </a:extLst>
          </p:cNvPr>
          <p:cNvPicPr>
            <a:picLocks noChangeAspect="1"/>
          </p:cNvPicPr>
          <p:nvPr/>
        </p:nvPicPr>
        <p:blipFill>
          <a:blip r:embed="rId3"/>
          <a:stretch>
            <a:fillRect/>
          </a:stretch>
        </p:blipFill>
        <p:spPr>
          <a:xfrm>
            <a:off x="5792228" y="443323"/>
            <a:ext cx="6321714" cy="4517626"/>
          </a:xfrm>
          <a:prstGeom prst="rect">
            <a:avLst/>
          </a:prstGeom>
        </p:spPr>
      </p:pic>
      <p:sp>
        <p:nvSpPr>
          <p:cNvPr id="7" name="TextBox 6">
            <a:extLst>
              <a:ext uri="{FF2B5EF4-FFF2-40B4-BE49-F238E27FC236}">
                <a16:creationId xmlns:a16="http://schemas.microsoft.com/office/drawing/2014/main" id="{1C614E9E-32D7-EB60-4CDD-BD6D35F83BD3}"/>
              </a:ext>
            </a:extLst>
          </p:cNvPr>
          <p:cNvSpPr txBox="1"/>
          <p:nvPr/>
        </p:nvSpPr>
        <p:spPr>
          <a:xfrm>
            <a:off x="6096000" y="4975374"/>
            <a:ext cx="3716977" cy="1200329"/>
          </a:xfrm>
          <a:prstGeom prst="rect">
            <a:avLst/>
          </a:prstGeom>
          <a:noFill/>
        </p:spPr>
        <p:txBody>
          <a:bodyPr wrap="square" rtlCol="0">
            <a:spAutoFit/>
          </a:bodyPr>
          <a:lstStyle/>
          <a:p>
            <a:r>
              <a:rPr lang="en-US"/>
              <a:t>Customer Search Screen</a:t>
            </a:r>
          </a:p>
          <a:p>
            <a:pPr marL="285750" indent="-285750">
              <a:buFont typeface="Arial" panose="020B0604020202020204" pitchFamily="34" charset="0"/>
              <a:buChar char="•"/>
            </a:pPr>
            <a:r>
              <a:rPr lang="en-US"/>
              <a:t>Search with </a:t>
            </a:r>
            <a:r>
              <a:rPr lang="en-US" err="1"/>
              <a:t>LastName</a:t>
            </a:r>
            <a:endParaRPr lang="en-US"/>
          </a:p>
          <a:p>
            <a:pPr marL="285750" indent="-285750">
              <a:buFont typeface="Arial" panose="020B0604020202020204" pitchFamily="34" charset="0"/>
              <a:buChar char="•"/>
            </a:pPr>
            <a:r>
              <a:rPr lang="en-US"/>
              <a:t>Search with FirstName</a:t>
            </a:r>
          </a:p>
          <a:p>
            <a:pPr marL="285750" indent="-285750">
              <a:buFont typeface="Arial" panose="020B0604020202020204" pitchFamily="34" charset="0"/>
              <a:buChar char="•"/>
            </a:pPr>
            <a:r>
              <a:rPr lang="en-US"/>
              <a:t>Wildcard Search</a:t>
            </a:r>
          </a:p>
        </p:txBody>
      </p:sp>
      <p:sp>
        <p:nvSpPr>
          <p:cNvPr id="3" name="TextBox 2">
            <a:extLst>
              <a:ext uri="{FF2B5EF4-FFF2-40B4-BE49-F238E27FC236}">
                <a16:creationId xmlns:a16="http://schemas.microsoft.com/office/drawing/2014/main" id="{E53F440B-4D8D-6A63-BD91-0B8CFFD20FC7}"/>
              </a:ext>
            </a:extLst>
          </p:cNvPr>
          <p:cNvSpPr txBox="1"/>
          <p:nvPr/>
        </p:nvSpPr>
        <p:spPr>
          <a:xfrm>
            <a:off x="123463" y="55944"/>
            <a:ext cx="7134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Store - </a:t>
            </a:r>
            <a:r>
              <a:rPr lang="en-IN" sz="2400">
                <a:solidFill>
                  <a:srgbClr val="177083"/>
                </a:solidFill>
                <a:latin typeface="Arial"/>
                <a:cs typeface="Arial"/>
              </a:rPr>
              <a:t>Fixed</a:t>
            </a:r>
            <a:r>
              <a:rPr lang="en-US" sz="2400">
                <a:solidFill>
                  <a:srgbClr val="177083"/>
                </a:solidFill>
                <a:latin typeface="Arial"/>
                <a:cs typeface="Arial"/>
              </a:rPr>
              <a:t> Point Of Sale</a:t>
            </a:r>
            <a:endParaRPr lang="en-US">
              <a:latin typeface="Arial"/>
              <a:cs typeface="Arial"/>
            </a:endParaRPr>
          </a:p>
          <a:p>
            <a:endParaRPr lang="en-US" sz="2400">
              <a:solidFill>
                <a:srgbClr val="177083"/>
              </a:solidFill>
              <a:latin typeface="Georgia"/>
            </a:endParaRPr>
          </a:p>
        </p:txBody>
      </p:sp>
    </p:spTree>
    <p:extLst>
      <p:ext uri="{BB962C8B-B14F-4D97-AF65-F5344CB8AC3E}">
        <p14:creationId xmlns:p14="http://schemas.microsoft.com/office/powerpoint/2010/main" val="414818883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tore&#10;&#10;Description automatically generated with low confidence">
            <a:extLst>
              <a:ext uri="{FF2B5EF4-FFF2-40B4-BE49-F238E27FC236}">
                <a16:creationId xmlns:a16="http://schemas.microsoft.com/office/drawing/2014/main" id="{EBF13536-7936-D42E-4E5C-15BBCA49A90E}"/>
              </a:ext>
            </a:extLst>
          </p:cNvPr>
          <p:cNvPicPr>
            <a:picLocks noChangeAspect="1"/>
          </p:cNvPicPr>
          <p:nvPr/>
        </p:nvPicPr>
        <p:blipFill>
          <a:blip r:embed="rId2"/>
          <a:stretch>
            <a:fillRect/>
          </a:stretch>
        </p:blipFill>
        <p:spPr>
          <a:xfrm>
            <a:off x="78059" y="443323"/>
            <a:ext cx="5714168" cy="4773447"/>
          </a:xfrm>
          <a:prstGeom prst="rect">
            <a:avLst/>
          </a:prstGeom>
        </p:spPr>
      </p:pic>
      <p:pic>
        <p:nvPicPr>
          <p:cNvPr id="6" name="Picture 5">
            <a:extLst>
              <a:ext uri="{FF2B5EF4-FFF2-40B4-BE49-F238E27FC236}">
                <a16:creationId xmlns:a16="http://schemas.microsoft.com/office/drawing/2014/main" id="{17D1E392-ADF2-4C43-B921-4D0BCD342C78}"/>
              </a:ext>
            </a:extLst>
          </p:cNvPr>
          <p:cNvPicPr>
            <a:picLocks noChangeAspect="1"/>
          </p:cNvPicPr>
          <p:nvPr/>
        </p:nvPicPr>
        <p:blipFill>
          <a:blip r:embed="rId3"/>
          <a:stretch>
            <a:fillRect/>
          </a:stretch>
        </p:blipFill>
        <p:spPr>
          <a:xfrm>
            <a:off x="5792227" y="422488"/>
            <a:ext cx="6321714" cy="4773447"/>
          </a:xfrm>
          <a:prstGeom prst="rect">
            <a:avLst/>
          </a:prstGeom>
        </p:spPr>
      </p:pic>
      <p:sp>
        <p:nvSpPr>
          <p:cNvPr id="7" name="TextBox 6">
            <a:extLst>
              <a:ext uri="{FF2B5EF4-FFF2-40B4-BE49-F238E27FC236}">
                <a16:creationId xmlns:a16="http://schemas.microsoft.com/office/drawing/2014/main" id="{F1D9020C-6030-7ADC-C228-B4E207B059A5}"/>
              </a:ext>
            </a:extLst>
          </p:cNvPr>
          <p:cNvSpPr txBox="1"/>
          <p:nvPr/>
        </p:nvSpPr>
        <p:spPr>
          <a:xfrm>
            <a:off x="5770837" y="5417687"/>
            <a:ext cx="5651205" cy="646331"/>
          </a:xfrm>
          <a:prstGeom prst="rect">
            <a:avLst/>
          </a:prstGeom>
          <a:noFill/>
        </p:spPr>
        <p:txBody>
          <a:bodyPr wrap="square" rtlCol="0">
            <a:spAutoFit/>
          </a:bodyPr>
          <a:lstStyle/>
          <a:p>
            <a:r>
              <a:rPr lang="en-US"/>
              <a:t>Search results based on search criteria to choose a specific customer to assign to basket</a:t>
            </a:r>
          </a:p>
        </p:txBody>
      </p:sp>
      <p:sp>
        <p:nvSpPr>
          <p:cNvPr id="3" name="TextBox 2">
            <a:extLst>
              <a:ext uri="{FF2B5EF4-FFF2-40B4-BE49-F238E27FC236}">
                <a16:creationId xmlns:a16="http://schemas.microsoft.com/office/drawing/2014/main" id="{403D3DDD-55F4-0D36-7818-6989BDF25301}"/>
              </a:ext>
            </a:extLst>
          </p:cNvPr>
          <p:cNvSpPr txBox="1"/>
          <p:nvPr/>
        </p:nvSpPr>
        <p:spPr>
          <a:xfrm>
            <a:off x="123463" y="55944"/>
            <a:ext cx="7134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Store - </a:t>
            </a:r>
            <a:r>
              <a:rPr lang="en-IN" sz="2400">
                <a:solidFill>
                  <a:srgbClr val="177083"/>
                </a:solidFill>
                <a:latin typeface="Arial"/>
                <a:cs typeface="Arial"/>
              </a:rPr>
              <a:t>Fixed</a:t>
            </a:r>
            <a:r>
              <a:rPr lang="en-US" sz="2400">
                <a:solidFill>
                  <a:srgbClr val="177083"/>
                </a:solidFill>
                <a:latin typeface="Arial"/>
                <a:cs typeface="Arial"/>
              </a:rPr>
              <a:t> Point Of Sale</a:t>
            </a:r>
            <a:endParaRPr lang="en-US">
              <a:latin typeface="Arial"/>
              <a:cs typeface="Arial"/>
            </a:endParaRPr>
          </a:p>
          <a:p>
            <a:endParaRPr lang="en-US" sz="2400">
              <a:solidFill>
                <a:srgbClr val="177083"/>
              </a:solidFill>
              <a:latin typeface="Georgia"/>
            </a:endParaRPr>
          </a:p>
        </p:txBody>
      </p:sp>
    </p:spTree>
    <p:extLst>
      <p:ext uri="{BB962C8B-B14F-4D97-AF65-F5344CB8AC3E}">
        <p14:creationId xmlns:p14="http://schemas.microsoft.com/office/powerpoint/2010/main" val="408736489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tore&#10;&#10;Description automatically generated with low confidence">
            <a:extLst>
              <a:ext uri="{FF2B5EF4-FFF2-40B4-BE49-F238E27FC236}">
                <a16:creationId xmlns:a16="http://schemas.microsoft.com/office/drawing/2014/main" id="{08CBC5EB-C4D8-FCBB-1DF1-D27483A3FF42}"/>
              </a:ext>
            </a:extLst>
          </p:cNvPr>
          <p:cNvPicPr>
            <a:picLocks noChangeAspect="1"/>
          </p:cNvPicPr>
          <p:nvPr/>
        </p:nvPicPr>
        <p:blipFill>
          <a:blip r:embed="rId2"/>
          <a:stretch>
            <a:fillRect/>
          </a:stretch>
        </p:blipFill>
        <p:spPr>
          <a:xfrm>
            <a:off x="78059" y="448300"/>
            <a:ext cx="5714168" cy="505887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AB96D0F9-D625-7064-BC1B-0293A516B595}"/>
              </a:ext>
            </a:extLst>
          </p:cNvPr>
          <p:cNvPicPr>
            <a:picLocks noChangeAspect="1"/>
          </p:cNvPicPr>
          <p:nvPr/>
        </p:nvPicPr>
        <p:blipFill>
          <a:blip r:embed="rId3"/>
          <a:stretch>
            <a:fillRect/>
          </a:stretch>
        </p:blipFill>
        <p:spPr>
          <a:xfrm>
            <a:off x="5792227" y="451290"/>
            <a:ext cx="6385223" cy="5062343"/>
          </a:xfrm>
          <a:prstGeom prst="rect">
            <a:avLst/>
          </a:prstGeom>
        </p:spPr>
      </p:pic>
      <p:sp>
        <p:nvSpPr>
          <p:cNvPr id="7" name="TextBox 6">
            <a:extLst>
              <a:ext uri="{FF2B5EF4-FFF2-40B4-BE49-F238E27FC236}">
                <a16:creationId xmlns:a16="http://schemas.microsoft.com/office/drawing/2014/main" id="{37C01483-260C-9F7A-2D40-B73F25B02491}"/>
              </a:ext>
            </a:extLst>
          </p:cNvPr>
          <p:cNvSpPr txBox="1"/>
          <p:nvPr/>
        </p:nvSpPr>
        <p:spPr>
          <a:xfrm>
            <a:off x="5880228" y="5600222"/>
            <a:ext cx="4491742" cy="369332"/>
          </a:xfrm>
          <a:prstGeom prst="rect">
            <a:avLst/>
          </a:prstGeom>
          <a:noFill/>
        </p:spPr>
        <p:txBody>
          <a:bodyPr wrap="none" rtlCol="0">
            <a:spAutoFit/>
          </a:bodyPr>
          <a:lstStyle/>
          <a:p>
            <a:r>
              <a:rPr lang="en-US"/>
              <a:t>Product added to basket for a sale transaction</a:t>
            </a:r>
          </a:p>
        </p:txBody>
      </p:sp>
      <p:sp>
        <p:nvSpPr>
          <p:cNvPr id="3" name="TextBox 2">
            <a:extLst>
              <a:ext uri="{FF2B5EF4-FFF2-40B4-BE49-F238E27FC236}">
                <a16:creationId xmlns:a16="http://schemas.microsoft.com/office/drawing/2014/main" id="{E826C329-0DE0-71EF-28AA-82A90469D7FC}"/>
              </a:ext>
            </a:extLst>
          </p:cNvPr>
          <p:cNvSpPr txBox="1"/>
          <p:nvPr/>
        </p:nvSpPr>
        <p:spPr>
          <a:xfrm>
            <a:off x="123463" y="55944"/>
            <a:ext cx="7134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Store - </a:t>
            </a:r>
            <a:r>
              <a:rPr lang="en-IN" sz="2400">
                <a:solidFill>
                  <a:srgbClr val="177083"/>
                </a:solidFill>
                <a:latin typeface="Arial"/>
                <a:cs typeface="Arial"/>
              </a:rPr>
              <a:t>Fixed</a:t>
            </a:r>
            <a:r>
              <a:rPr lang="en-US" sz="2400">
                <a:solidFill>
                  <a:srgbClr val="177083"/>
                </a:solidFill>
                <a:latin typeface="Arial"/>
                <a:cs typeface="Arial"/>
              </a:rPr>
              <a:t> Point Of Sale</a:t>
            </a:r>
            <a:endParaRPr lang="en-US">
              <a:latin typeface="Arial"/>
              <a:cs typeface="Arial"/>
            </a:endParaRPr>
          </a:p>
          <a:p>
            <a:endParaRPr lang="en-US" sz="2400">
              <a:solidFill>
                <a:srgbClr val="177083"/>
              </a:solidFill>
              <a:latin typeface="Georgia"/>
            </a:endParaRPr>
          </a:p>
        </p:txBody>
      </p:sp>
    </p:spTree>
    <p:extLst>
      <p:ext uri="{BB962C8B-B14F-4D97-AF65-F5344CB8AC3E}">
        <p14:creationId xmlns:p14="http://schemas.microsoft.com/office/powerpoint/2010/main" val="276320852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tore&#10;&#10;Description automatically generated with low confidence">
            <a:extLst>
              <a:ext uri="{FF2B5EF4-FFF2-40B4-BE49-F238E27FC236}">
                <a16:creationId xmlns:a16="http://schemas.microsoft.com/office/drawing/2014/main" id="{4FBC4E97-D6FB-B8F4-B21B-C2D91D60DBBF}"/>
              </a:ext>
            </a:extLst>
          </p:cNvPr>
          <p:cNvPicPr>
            <a:picLocks noChangeAspect="1"/>
          </p:cNvPicPr>
          <p:nvPr/>
        </p:nvPicPr>
        <p:blipFill>
          <a:blip r:embed="rId2"/>
          <a:stretch>
            <a:fillRect/>
          </a:stretch>
        </p:blipFill>
        <p:spPr>
          <a:xfrm>
            <a:off x="78058" y="464204"/>
            <a:ext cx="6011485" cy="482590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E439F02D-3F7A-2053-748F-567645090950}"/>
              </a:ext>
            </a:extLst>
          </p:cNvPr>
          <p:cNvPicPr>
            <a:picLocks noChangeAspect="1"/>
          </p:cNvPicPr>
          <p:nvPr/>
        </p:nvPicPr>
        <p:blipFill>
          <a:blip r:embed="rId3"/>
          <a:stretch>
            <a:fillRect/>
          </a:stretch>
        </p:blipFill>
        <p:spPr>
          <a:xfrm>
            <a:off x="6107961" y="456238"/>
            <a:ext cx="6005981" cy="4835064"/>
          </a:xfrm>
          <a:prstGeom prst="rect">
            <a:avLst/>
          </a:prstGeom>
        </p:spPr>
      </p:pic>
      <p:sp>
        <p:nvSpPr>
          <p:cNvPr id="7" name="TextBox 6">
            <a:extLst>
              <a:ext uri="{FF2B5EF4-FFF2-40B4-BE49-F238E27FC236}">
                <a16:creationId xmlns:a16="http://schemas.microsoft.com/office/drawing/2014/main" id="{9DCB3D7F-F174-9D46-7B20-139A50F56F2C}"/>
              </a:ext>
            </a:extLst>
          </p:cNvPr>
          <p:cNvSpPr txBox="1"/>
          <p:nvPr/>
        </p:nvSpPr>
        <p:spPr>
          <a:xfrm>
            <a:off x="6080166" y="5666176"/>
            <a:ext cx="3901068" cy="369332"/>
          </a:xfrm>
          <a:prstGeom prst="rect">
            <a:avLst/>
          </a:prstGeom>
          <a:noFill/>
        </p:spPr>
        <p:txBody>
          <a:bodyPr wrap="none" rtlCol="0">
            <a:spAutoFit/>
          </a:bodyPr>
          <a:lstStyle/>
          <a:p>
            <a:r>
              <a:rPr lang="en-US"/>
              <a:t>Checkout with various payment options</a:t>
            </a:r>
          </a:p>
        </p:txBody>
      </p:sp>
      <p:sp>
        <p:nvSpPr>
          <p:cNvPr id="3" name="TextBox 2">
            <a:extLst>
              <a:ext uri="{FF2B5EF4-FFF2-40B4-BE49-F238E27FC236}">
                <a16:creationId xmlns:a16="http://schemas.microsoft.com/office/drawing/2014/main" id="{BA143222-DB27-FCC4-5552-13796B830DE4}"/>
              </a:ext>
            </a:extLst>
          </p:cNvPr>
          <p:cNvSpPr txBox="1"/>
          <p:nvPr/>
        </p:nvSpPr>
        <p:spPr>
          <a:xfrm>
            <a:off x="123463" y="55944"/>
            <a:ext cx="7134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Store - </a:t>
            </a:r>
            <a:r>
              <a:rPr lang="en-IN" sz="2400">
                <a:solidFill>
                  <a:srgbClr val="177083"/>
                </a:solidFill>
                <a:latin typeface="Arial"/>
                <a:cs typeface="Arial"/>
              </a:rPr>
              <a:t>Fixed</a:t>
            </a:r>
            <a:r>
              <a:rPr lang="en-US" sz="2400">
                <a:solidFill>
                  <a:srgbClr val="177083"/>
                </a:solidFill>
                <a:latin typeface="Arial"/>
                <a:cs typeface="Arial"/>
              </a:rPr>
              <a:t> Point Of Sale</a:t>
            </a:r>
          </a:p>
          <a:p>
            <a:endParaRPr lang="en-US" sz="2400">
              <a:solidFill>
                <a:srgbClr val="177083"/>
              </a:solidFill>
              <a:latin typeface="Georgia"/>
            </a:endParaRPr>
          </a:p>
        </p:txBody>
      </p:sp>
    </p:spTree>
    <p:extLst>
      <p:ext uri="{BB962C8B-B14F-4D97-AF65-F5344CB8AC3E}">
        <p14:creationId xmlns:p14="http://schemas.microsoft.com/office/powerpoint/2010/main" val="423228874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143249-0EFB-F069-2DE8-C06B65512FDD}"/>
              </a:ext>
            </a:extLst>
          </p:cNvPr>
          <p:cNvSpPr txBox="1"/>
          <p:nvPr/>
        </p:nvSpPr>
        <p:spPr>
          <a:xfrm>
            <a:off x="124674" y="443268"/>
            <a:ext cx="2202890" cy="5509200"/>
          </a:xfrm>
          <a:prstGeom prst="rect">
            <a:avLst/>
          </a:prstGeom>
          <a:noFill/>
        </p:spPr>
        <p:txBody>
          <a:bodyPr wrap="square" rtlCol="0">
            <a:spAutoFit/>
          </a:bodyPr>
          <a:lstStyle/>
          <a:p>
            <a:r>
              <a:rPr lang="en-US" sz="1600" b="1" u="sng"/>
              <a:t>Key Features :</a:t>
            </a:r>
          </a:p>
          <a:p>
            <a:pPr marL="285750" indent="-285750">
              <a:buFont typeface="Arial" panose="020B0604020202020204" pitchFamily="34" charset="0"/>
              <a:buChar char="•"/>
            </a:pPr>
            <a:r>
              <a:rPr lang="en-US" sz="1600"/>
              <a:t>Sale</a:t>
            </a:r>
          </a:p>
          <a:p>
            <a:pPr marL="285750" indent="-285750">
              <a:buFont typeface="Arial" panose="020B0604020202020204" pitchFamily="34" charset="0"/>
              <a:buChar char="•"/>
            </a:pPr>
            <a:r>
              <a:rPr lang="en-US" sz="1600" err="1"/>
              <a:t>PostVoid</a:t>
            </a:r>
            <a:endParaRPr lang="en-US" sz="1600"/>
          </a:p>
          <a:p>
            <a:pPr marL="285750" indent="-285750">
              <a:buFont typeface="Arial" panose="020B0604020202020204" pitchFamily="34" charset="0"/>
              <a:buChar char="•"/>
            </a:pPr>
            <a:r>
              <a:rPr lang="en-US" sz="1600"/>
              <a:t>Suspend</a:t>
            </a:r>
          </a:p>
          <a:p>
            <a:pPr marL="285750" indent="-285750">
              <a:buFont typeface="Arial" panose="020B0604020202020204" pitchFamily="34" charset="0"/>
              <a:buChar char="•"/>
            </a:pPr>
            <a:r>
              <a:rPr lang="en-US" sz="1600"/>
              <a:t>Resume</a:t>
            </a:r>
          </a:p>
          <a:p>
            <a:pPr marL="285750" indent="-285750">
              <a:buFont typeface="Arial" panose="020B0604020202020204" pitchFamily="34" charset="0"/>
              <a:buChar char="•"/>
            </a:pPr>
            <a:r>
              <a:rPr lang="en-US" sz="1600"/>
              <a:t>Return</a:t>
            </a:r>
          </a:p>
          <a:p>
            <a:pPr marL="285750" indent="-285750">
              <a:buFont typeface="Arial" panose="020B0604020202020204" pitchFamily="34" charset="0"/>
              <a:buChar char="•"/>
            </a:pPr>
            <a:r>
              <a:rPr lang="en-US" sz="1600"/>
              <a:t>Exchange</a:t>
            </a:r>
          </a:p>
          <a:p>
            <a:pPr marL="285750" indent="-285750">
              <a:buFont typeface="Arial" panose="020B0604020202020204" pitchFamily="34" charset="0"/>
              <a:buChar char="•"/>
            </a:pPr>
            <a:r>
              <a:rPr lang="en-US" sz="1600"/>
              <a:t>Add </a:t>
            </a:r>
            <a:r>
              <a:rPr lang="en-US" sz="1600" err="1"/>
              <a:t>SalesPerson</a:t>
            </a:r>
            <a:endParaRPr lang="en-US" sz="1600"/>
          </a:p>
          <a:p>
            <a:pPr marL="285750" indent="-285750">
              <a:buFont typeface="Arial" panose="020B0604020202020204" pitchFamily="34" charset="0"/>
              <a:buChar char="•"/>
            </a:pPr>
            <a:r>
              <a:rPr lang="en-US" sz="1600"/>
              <a:t>Assign Customer</a:t>
            </a:r>
          </a:p>
          <a:p>
            <a:pPr marL="285750" indent="-285750">
              <a:buFont typeface="Arial" panose="020B0604020202020204" pitchFamily="34" charset="0"/>
              <a:buChar char="•"/>
            </a:pPr>
            <a:r>
              <a:rPr lang="en-US" sz="1600"/>
              <a:t>Create Customer</a:t>
            </a:r>
          </a:p>
          <a:p>
            <a:pPr marL="285750" indent="-285750">
              <a:buFont typeface="Arial" panose="020B0604020202020204" pitchFamily="34" charset="0"/>
              <a:buChar char="•"/>
            </a:pPr>
            <a:r>
              <a:rPr lang="en-US" sz="1600"/>
              <a:t>Edit Customer</a:t>
            </a:r>
          </a:p>
          <a:p>
            <a:pPr marL="285750" indent="-285750">
              <a:buFont typeface="Arial" panose="020B0604020202020204" pitchFamily="34" charset="0"/>
              <a:buChar char="•"/>
            </a:pPr>
            <a:r>
              <a:rPr lang="en-US" sz="1600"/>
              <a:t>Print Receipt</a:t>
            </a:r>
          </a:p>
          <a:p>
            <a:pPr marL="285750" indent="-285750">
              <a:buFont typeface="Arial" panose="020B0604020202020204" pitchFamily="34" charset="0"/>
              <a:buChar char="•"/>
            </a:pPr>
            <a:r>
              <a:rPr lang="en-US" sz="1600"/>
              <a:t>Email Receipt</a:t>
            </a:r>
          </a:p>
          <a:p>
            <a:pPr marL="285750" indent="-285750">
              <a:buFont typeface="Arial" panose="020B0604020202020204" pitchFamily="34" charset="0"/>
              <a:buChar char="•"/>
            </a:pPr>
            <a:r>
              <a:rPr lang="en-US" sz="1600"/>
              <a:t>Gift cards</a:t>
            </a:r>
          </a:p>
          <a:p>
            <a:pPr marL="285750" indent="-285750">
              <a:buFont typeface="Arial" panose="020B0604020202020204" pitchFamily="34" charset="0"/>
              <a:buChar char="•"/>
            </a:pPr>
            <a:r>
              <a:rPr lang="en-US" sz="1600"/>
              <a:t>Cash</a:t>
            </a:r>
          </a:p>
          <a:p>
            <a:pPr marL="285750" indent="-285750">
              <a:buFont typeface="Arial" panose="020B0604020202020204" pitchFamily="34" charset="0"/>
              <a:buChar char="•"/>
            </a:pPr>
            <a:r>
              <a:rPr lang="en-US" sz="1600"/>
              <a:t>Card</a:t>
            </a:r>
          </a:p>
          <a:p>
            <a:pPr marL="285750" indent="-285750">
              <a:buFont typeface="Arial" panose="020B0604020202020204" pitchFamily="34" charset="0"/>
              <a:buChar char="•"/>
            </a:pPr>
            <a:r>
              <a:rPr lang="en-US" sz="1600"/>
              <a:t>Discount</a:t>
            </a:r>
          </a:p>
          <a:p>
            <a:pPr marL="285750" indent="-285750">
              <a:buFont typeface="Arial" panose="020B0604020202020204" pitchFamily="34" charset="0"/>
              <a:buChar char="•"/>
            </a:pPr>
            <a:r>
              <a:rPr lang="en-US" sz="1600"/>
              <a:t>Add Zero Priced items</a:t>
            </a:r>
          </a:p>
          <a:p>
            <a:pPr marL="285750" indent="-285750">
              <a:buFont typeface="Arial" panose="020B0604020202020204" pitchFamily="34" charset="0"/>
              <a:buChar char="•"/>
            </a:pPr>
            <a:r>
              <a:rPr lang="en-US" sz="1600"/>
              <a:t>Employee Discounts</a:t>
            </a:r>
          </a:p>
          <a:p>
            <a:pPr marL="285750" indent="-285750">
              <a:buFont typeface="Arial" panose="020B0604020202020204" pitchFamily="34" charset="0"/>
              <a:buChar char="•"/>
            </a:pPr>
            <a:r>
              <a:rPr lang="en-US" sz="1600"/>
              <a:t>Many more…</a:t>
            </a:r>
          </a:p>
          <a:p>
            <a:pPr marL="285750" indent="-285750">
              <a:buFont typeface="Arial" panose="020B0604020202020204" pitchFamily="34" charset="0"/>
              <a:buChar char="•"/>
            </a:pPr>
            <a:endParaRPr lang="en-US" sz="1600">
              <a:latin typeface="Georgia" panose="02040502050405020303" pitchFamily="18" charset="0"/>
            </a:endParaRPr>
          </a:p>
        </p:txBody>
      </p:sp>
      <p:sp>
        <p:nvSpPr>
          <p:cNvPr id="6" name="TextBox 5">
            <a:extLst>
              <a:ext uri="{FF2B5EF4-FFF2-40B4-BE49-F238E27FC236}">
                <a16:creationId xmlns:a16="http://schemas.microsoft.com/office/drawing/2014/main" id="{D4D66D7C-336D-AE98-ABA8-BB3FAA947E11}"/>
              </a:ext>
            </a:extLst>
          </p:cNvPr>
          <p:cNvSpPr txBox="1"/>
          <p:nvPr/>
        </p:nvSpPr>
        <p:spPr>
          <a:xfrm>
            <a:off x="7746722" y="492271"/>
            <a:ext cx="4457153" cy="2339102"/>
          </a:xfrm>
          <a:prstGeom prst="rect">
            <a:avLst/>
          </a:prstGeom>
          <a:noFill/>
        </p:spPr>
        <p:txBody>
          <a:bodyPr wrap="square" rtlCol="0">
            <a:spAutoFit/>
          </a:bodyPr>
          <a:lstStyle/>
          <a:p>
            <a:r>
              <a:rPr lang="en-US" sz="1600" b="1" u="sng"/>
              <a:t>Stationary POS limitations</a:t>
            </a:r>
          </a:p>
          <a:p>
            <a:endParaRPr lang="en-US" sz="1600"/>
          </a:p>
          <a:p>
            <a:pPr marL="285750" indent="-285750">
              <a:buFont typeface="Arial" panose="020B0604020202020204" pitchFamily="34" charset="0"/>
              <a:buChar char="•"/>
            </a:pPr>
            <a:r>
              <a:rPr lang="en-US" sz="1600"/>
              <a:t>Immobile  and heavy infrastructure set up</a:t>
            </a:r>
          </a:p>
          <a:p>
            <a:pPr marL="285750" indent="-285750">
              <a:buFont typeface="Arial" panose="020B0604020202020204" pitchFamily="34" charset="0"/>
              <a:buChar char="•"/>
            </a:pPr>
            <a:r>
              <a:rPr lang="en-US" sz="1600"/>
              <a:t>Long queues</a:t>
            </a:r>
          </a:p>
          <a:p>
            <a:pPr marL="285750" indent="-285750">
              <a:buFont typeface="Arial" panose="020B0604020202020204" pitchFamily="34" charset="0"/>
              <a:buChar char="•"/>
            </a:pPr>
            <a:r>
              <a:rPr lang="en-US" sz="1600"/>
              <a:t>Assisted checkout process</a:t>
            </a:r>
          </a:p>
          <a:p>
            <a:pPr marL="285750" indent="-285750">
              <a:buFont typeface="Arial" panose="020B0604020202020204" pitchFamily="34" charset="0"/>
              <a:buChar char="•"/>
            </a:pPr>
            <a:r>
              <a:rPr lang="en-US" sz="1600"/>
              <a:t>Less customer engagement</a:t>
            </a:r>
          </a:p>
          <a:p>
            <a:pPr marL="285750" indent="-285750">
              <a:buFont typeface="Arial" panose="020B0604020202020204" pitchFamily="34" charset="0"/>
              <a:buChar char="•"/>
            </a:pPr>
            <a:endParaRPr lang="en-US" sz="1600"/>
          </a:p>
          <a:p>
            <a:endParaRPr lang="en-US" sz="1600"/>
          </a:p>
          <a:p>
            <a:endParaRPr lang="en-US"/>
          </a:p>
        </p:txBody>
      </p:sp>
      <p:pic>
        <p:nvPicPr>
          <p:cNvPr id="7" name="Picture 6" descr="A screenshot of a store&#10;&#10;Description automatically generated with low confidence">
            <a:extLst>
              <a:ext uri="{FF2B5EF4-FFF2-40B4-BE49-F238E27FC236}">
                <a16:creationId xmlns:a16="http://schemas.microsoft.com/office/drawing/2014/main" id="{C1F01C48-E66F-E67B-1B66-F7BE95704577}"/>
              </a:ext>
            </a:extLst>
          </p:cNvPr>
          <p:cNvPicPr>
            <a:picLocks noChangeAspect="1"/>
          </p:cNvPicPr>
          <p:nvPr/>
        </p:nvPicPr>
        <p:blipFill>
          <a:blip r:embed="rId2"/>
          <a:stretch>
            <a:fillRect/>
          </a:stretch>
        </p:blipFill>
        <p:spPr>
          <a:xfrm>
            <a:off x="2555406" y="422489"/>
            <a:ext cx="5152867" cy="4596940"/>
          </a:xfrm>
          <a:prstGeom prst="rect">
            <a:avLst/>
          </a:prstGeom>
        </p:spPr>
      </p:pic>
      <p:sp>
        <p:nvSpPr>
          <p:cNvPr id="3" name="TextBox 2">
            <a:extLst>
              <a:ext uri="{FF2B5EF4-FFF2-40B4-BE49-F238E27FC236}">
                <a16:creationId xmlns:a16="http://schemas.microsoft.com/office/drawing/2014/main" id="{EF42B80C-8EEB-B5F9-8FD8-9AB6A09A6A40}"/>
              </a:ext>
            </a:extLst>
          </p:cNvPr>
          <p:cNvSpPr txBox="1"/>
          <p:nvPr/>
        </p:nvSpPr>
        <p:spPr>
          <a:xfrm>
            <a:off x="123463" y="55944"/>
            <a:ext cx="7134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Store - </a:t>
            </a:r>
            <a:r>
              <a:rPr lang="en-IN" sz="2400">
                <a:solidFill>
                  <a:srgbClr val="177083"/>
                </a:solidFill>
                <a:latin typeface="Arial"/>
                <a:cs typeface="Arial"/>
              </a:rPr>
              <a:t>Fixed</a:t>
            </a:r>
            <a:r>
              <a:rPr lang="en-US" sz="2400">
                <a:solidFill>
                  <a:srgbClr val="177083"/>
                </a:solidFill>
                <a:latin typeface="Arial"/>
                <a:cs typeface="Arial"/>
              </a:rPr>
              <a:t> Point Of Sale</a:t>
            </a:r>
            <a:endParaRPr lang="en-US" sz="2400">
              <a:latin typeface="Arial"/>
              <a:cs typeface="Arial"/>
            </a:endParaRPr>
          </a:p>
          <a:p>
            <a:endParaRPr lang="en-US" sz="2400">
              <a:solidFill>
                <a:srgbClr val="177083"/>
              </a:solidFill>
              <a:latin typeface="Georgia"/>
            </a:endParaRPr>
          </a:p>
        </p:txBody>
      </p:sp>
    </p:spTree>
    <p:extLst>
      <p:ext uri="{BB962C8B-B14F-4D97-AF65-F5344CB8AC3E}">
        <p14:creationId xmlns:p14="http://schemas.microsoft.com/office/powerpoint/2010/main" val="63804854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pple logo with a bite taken out of it&#10;&#10;Description automatically generated with medium confidence">
            <a:extLst>
              <a:ext uri="{FF2B5EF4-FFF2-40B4-BE49-F238E27FC236}">
                <a16:creationId xmlns:a16="http://schemas.microsoft.com/office/drawing/2014/main" id="{80AD35BE-AC1D-B3E4-4646-23BE4AB3C3F5}"/>
              </a:ext>
            </a:extLst>
          </p:cNvPr>
          <p:cNvPicPr>
            <a:picLocks noChangeAspect="1"/>
          </p:cNvPicPr>
          <p:nvPr/>
        </p:nvPicPr>
        <p:blipFill>
          <a:blip r:embed="rId2"/>
          <a:stretch>
            <a:fillRect/>
          </a:stretch>
        </p:blipFill>
        <p:spPr>
          <a:xfrm>
            <a:off x="10266668" y="1258805"/>
            <a:ext cx="1443931" cy="1443931"/>
          </a:xfrm>
          <a:prstGeom prst="rect">
            <a:avLst/>
          </a:prstGeom>
          <a:effectLst>
            <a:glow rad="127000">
              <a:schemeClr val="bg1">
                <a:lumMod val="65000"/>
              </a:schemeClr>
            </a:glow>
          </a:effectLst>
        </p:spPr>
      </p:pic>
      <p:pic>
        <p:nvPicPr>
          <p:cNvPr id="3" name="Picture 2" descr="A picture containing clipart, cartoon&#10;&#10;Description automatically generated">
            <a:extLst>
              <a:ext uri="{FF2B5EF4-FFF2-40B4-BE49-F238E27FC236}">
                <a16:creationId xmlns:a16="http://schemas.microsoft.com/office/drawing/2014/main" id="{5C171562-A497-9AC3-D0F4-6575068C9AB5}"/>
              </a:ext>
            </a:extLst>
          </p:cNvPr>
          <p:cNvPicPr>
            <a:picLocks noChangeAspect="1"/>
          </p:cNvPicPr>
          <p:nvPr/>
        </p:nvPicPr>
        <p:blipFill>
          <a:blip r:embed="rId3"/>
          <a:stretch>
            <a:fillRect/>
          </a:stretch>
        </p:blipFill>
        <p:spPr>
          <a:xfrm>
            <a:off x="9761722" y="3678936"/>
            <a:ext cx="2380583" cy="1267780"/>
          </a:xfrm>
          <a:prstGeom prst="rect">
            <a:avLst/>
          </a:prstGeom>
          <a:solidFill>
            <a:schemeClr val="bg1"/>
          </a:solidFill>
        </p:spPr>
      </p:pic>
      <p:pic>
        <p:nvPicPr>
          <p:cNvPr id="4" name="Picture 3" descr="A screenshot of a computer&#10;&#10;Description automatically generated with medium confidence">
            <a:extLst>
              <a:ext uri="{FF2B5EF4-FFF2-40B4-BE49-F238E27FC236}">
                <a16:creationId xmlns:a16="http://schemas.microsoft.com/office/drawing/2014/main" id="{377BB9EB-0764-0C19-F3C3-E83407FA7968}"/>
              </a:ext>
            </a:extLst>
          </p:cNvPr>
          <p:cNvPicPr>
            <a:picLocks noChangeAspect="1"/>
          </p:cNvPicPr>
          <p:nvPr/>
        </p:nvPicPr>
        <p:blipFill>
          <a:blip r:embed="rId4"/>
          <a:stretch>
            <a:fillRect/>
          </a:stretch>
        </p:blipFill>
        <p:spPr>
          <a:xfrm>
            <a:off x="0" y="435385"/>
            <a:ext cx="9702699" cy="5818273"/>
          </a:xfrm>
          <a:prstGeom prst="rect">
            <a:avLst/>
          </a:prstGeom>
          <a:solidFill>
            <a:schemeClr val="tx2">
              <a:lumMod val="20000"/>
              <a:lumOff val="80000"/>
            </a:schemeClr>
          </a:solidFill>
          <a:effectLst>
            <a:glow rad="127000">
              <a:schemeClr val="bg1"/>
            </a:glow>
          </a:effectLst>
        </p:spPr>
      </p:pic>
      <p:sp>
        <p:nvSpPr>
          <p:cNvPr id="16" name="TextBox 15">
            <a:extLst>
              <a:ext uri="{FF2B5EF4-FFF2-40B4-BE49-F238E27FC236}">
                <a16:creationId xmlns:a16="http://schemas.microsoft.com/office/drawing/2014/main" id="{92B8BDFB-17B0-9489-6263-F0216A4A9FE1}"/>
              </a:ext>
            </a:extLst>
          </p:cNvPr>
          <p:cNvSpPr txBox="1"/>
          <p:nvPr/>
        </p:nvSpPr>
        <p:spPr>
          <a:xfrm>
            <a:off x="75235" y="-1929"/>
            <a:ext cx="53475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One Store Selling App</a:t>
            </a:r>
            <a:r>
              <a:rPr lang="en-GB" sz="2400">
                <a:solidFill>
                  <a:srgbClr val="177083"/>
                </a:solidFill>
                <a:latin typeface="Arial"/>
                <a:cs typeface="Arial"/>
              </a:rPr>
              <a:t> </a:t>
            </a:r>
            <a:endParaRPr lang="en-US"/>
          </a:p>
        </p:txBody>
      </p:sp>
    </p:spTree>
    <p:extLst>
      <p:ext uri="{BB962C8B-B14F-4D97-AF65-F5344CB8AC3E}">
        <p14:creationId xmlns:p14="http://schemas.microsoft.com/office/powerpoint/2010/main" val="22920116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86FA7-B132-6335-CC68-7B128C4B1ABE}"/>
              </a:ext>
            </a:extLst>
          </p:cNvPr>
          <p:cNvSpPr txBox="1"/>
          <p:nvPr/>
        </p:nvSpPr>
        <p:spPr>
          <a:xfrm>
            <a:off x="256399" y="637016"/>
            <a:ext cx="4197911" cy="5355312"/>
          </a:xfrm>
          <a:prstGeom prst="rect">
            <a:avLst/>
          </a:prstGeom>
          <a:noFill/>
        </p:spPr>
        <p:txBody>
          <a:bodyPr wrap="square" lIns="91440" tIns="45720" rIns="91440" bIns="45720" rtlCol="0" anchor="t">
            <a:spAutoFit/>
          </a:bodyPr>
          <a:lstStyle/>
          <a:p>
            <a:r>
              <a:rPr lang="en-US" sz="1800" b="1"/>
              <a:t>Why Aptos One ??</a:t>
            </a:r>
          </a:p>
          <a:p>
            <a:pPr marL="285750" indent="-285750">
              <a:buFont typeface="Arial" panose="020B0604020202020204" pitchFamily="34" charset="0"/>
              <a:buChar char="•"/>
            </a:pPr>
            <a:r>
              <a:rPr lang="en-US" sz="1800"/>
              <a:t>Mobility</a:t>
            </a:r>
            <a:endParaRPr lang="en-US" sz="1800">
              <a:cs typeface="Calibri"/>
            </a:endParaRPr>
          </a:p>
          <a:p>
            <a:pPr marL="285750" indent="-285750">
              <a:buFont typeface="Arial" panose="020B0604020202020204" pitchFamily="34" charset="0"/>
              <a:buChar char="•"/>
            </a:pPr>
            <a:r>
              <a:rPr lang="en-US" sz="1800"/>
              <a:t>Easy checkout without having to wait in long queues</a:t>
            </a:r>
            <a:endParaRPr lang="en-US" sz="1800">
              <a:cs typeface="Calibri"/>
            </a:endParaRPr>
          </a:p>
          <a:p>
            <a:pPr marL="285750" indent="-285750">
              <a:buFont typeface="Arial" panose="020B0604020202020204" pitchFamily="34" charset="0"/>
              <a:buChar char="•"/>
            </a:pPr>
            <a:r>
              <a:rPr lang="en-US" sz="1800"/>
              <a:t>Better customer engagement</a:t>
            </a:r>
            <a:endParaRPr lang="en-US" sz="1800">
              <a:cs typeface="Calibri"/>
            </a:endParaRPr>
          </a:p>
          <a:p>
            <a:pPr marL="285750" indent="-285750">
              <a:buFont typeface="Arial" panose="020B0604020202020204" pitchFamily="34" charset="0"/>
              <a:buChar char="•"/>
            </a:pPr>
            <a:r>
              <a:rPr lang="en-IN"/>
              <a:t>Good Customer Service</a:t>
            </a:r>
          </a:p>
          <a:p>
            <a:pPr marL="285750" indent="-285750">
              <a:buFont typeface="Arial" panose="020B0604020202020204" pitchFamily="34" charset="0"/>
              <a:buChar char="•"/>
            </a:pPr>
            <a:r>
              <a:rPr lang="en-US" sz="1800"/>
              <a:t>Supported for both iOS as well as android</a:t>
            </a:r>
            <a:endParaRPr lang="en-US" sz="1800">
              <a:cs typeface="Calibri"/>
            </a:endParaRPr>
          </a:p>
          <a:p>
            <a:pPr marL="285750" indent="-285750">
              <a:buFont typeface="Arial" panose="020B0604020202020204" pitchFamily="34" charset="0"/>
              <a:buChar char="•"/>
            </a:pPr>
            <a:r>
              <a:rPr lang="en-US"/>
              <a:t>Customer has more flexibility to modify the cart before checkout</a:t>
            </a:r>
            <a:endParaRPr lang="en-US">
              <a:cs typeface="Calibri"/>
            </a:endParaRPr>
          </a:p>
          <a:p>
            <a:pPr marL="285750" indent="-285750">
              <a:buFont typeface="Arial" panose="020B0604020202020204" pitchFamily="34" charset="0"/>
              <a:buChar char="•"/>
            </a:pPr>
            <a:r>
              <a:rPr lang="en-US" sz="1800"/>
              <a:t>Reduce store associates exclusively for checkout</a:t>
            </a:r>
            <a:endParaRPr lang="en-US" sz="1800">
              <a:cs typeface="Calibri"/>
            </a:endParaRPr>
          </a:p>
          <a:p>
            <a:pPr marL="285750" indent="-285750">
              <a:buFont typeface="Arial" panose="020B0604020202020204" pitchFamily="34" charset="0"/>
              <a:buChar char="•"/>
            </a:pPr>
            <a:r>
              <a:rPr lang="en-US"/>
              <a:t>Time Saving</a:t>
            </a:r>
            <a:endParaRPr lang="en-US">
              <a:cs typeface="Calibri"/>
            </a:endParaRPr>
          </a:p>
          <a:p>
            <a:pPr marL="285750" indent="-285750">
              <a:buFont typeface="Arial" panose="020B0604020202020204" pitchFamily="34" charset="0"/>
              <a:buChar char="•"/>
            </a:pPr>
            <a:r>
              <a:rPr lang="en-US" sz="1800"/>
              <a:t>Easy upgrades</a:t>
            </a:r>
            <a:endParaRPr lang="en-US" sz="1800">
              <a:cs typeface="Calibri"/>
            </a:endParaRPr>
          </a:p>
          <a:p>
            <a:pPr marL="285750" indent="-285750">
              <a:buFont typeface="Arial" panose="020B0604020202020204" pitchFamily="34" charset="0"/>
              <a:buChar char="•"/>
            </a:pPr>
            <a:r>
              <a:rPr lang="en-US"/>
              <a:t>Increased Sales</a:t>
            </a:r>
            <a:endParaRPr lang="en-US">
              <a:cs typeface="Calibri"/>
            </a:endParaRPr>
          </a:p>
          <a:p>
            <a:endParaRPr lang="en-US" sz="1800"/>
          </a:p>
          <a:p>
            <a:pPr algn="l"/>
            <a:endParaRPr lang="en-IN" b="1" i="0">
              <a:solidFill>
                <a:srgbClr val="212121"/>
              </a:solidFill>
              <a:effectLst/>
              <a:latin typeface="Public Sans"/>
            </a:endParaRPr>
          </a:p>
          <a:p>
            <a:endParaRPr lang="en-US"/>
          </a:p>
          <a:p>
            <a:endParaRPr lang="en-US"/>
          </a:p>
        </p:txBody>
      </p:sp>
      <p:sp>
        <p:nvSpPr>
          <p:cNvPr id="3" name="TextBox 2">
            <a:extLst>
              <a:ext uri="{FF2B5EF4-FFF2-40B4-BE49-F238E27FC236}">
                <a16:creationId xmlns:a16="http://schemas.microsoft.com/office/drawing/2014/main" id="{265DE9C9-0431-795E-F518-E565AB9D107F}"/>
              </a:ext>
            </a:extLst>
          </p:cNvPr>
          <p:cNvSpPr txBox="1"/>
          <p:nvPr/>
        </p:nvSpPr>
        <p:spPr>
          <a:xfrm>
            <a:off x="6947942" y="630129"/>
            <a:ext cx="4334304" cy="4524315"/>
          </a:xfrm>
          <a:prstGeom prst="rect">
            <a:avLst/>
          </a:prstGeom>
          <a:noFill/>
        </p:spPr>
        <p:txBody>
          <a:bodyPr wrap="square" rtlCol="0">
            <a:spAutoFit/>
          </a:bodyPr>
          <a:lstStyle/>
          <a:p>
            <a:pPr algn="just"/>
            <a:r>
              <a:rPr lang="en-US" b="1"/>
              <a:t>Mobile first</a:t>
            </a:r>
          </a:p>
          <a:p>
            <a:endParaRPr lang="en-US"/>
          </a:p>
          <a:p>
            <a:pPr marL="285750" indent="-285750">
              <a:buFont typeface="Arial" panose="020B0604020202020204" pitchFamily="34" charset="0"/>
              <a:buChar char="•"/>
            </a:pPr>
            <a:r>
              <a:rPr lang="en-IN" b="0" i="0">
                <a:effectLst/>
              </a:rPr>
              <a:t>Mobile devices has become the focus of system design. It not an add-on to a traditional store platform but an independent device.</a:t>
            </a:r>
          </a:p>
          <a:p>
            <a:pPr marL="285750" indent="-285750">
              <a:buFont typeface="Arial" panose="020B0604020202020204" pitchFamily="34" charset="0"/>
              <a:buChar char="•"/>
            </a:pPr>
            <a:r>
              <a:rPr lang="en-IN" b="0" i="0">
                <a:effectLst/>
              </a:rPr>
              <a:t>Flexibility of having the right device for the right task (mobile and/or fixed lane)</a:t>
            </a:r>
          </a:p>
          <a:p>
            <a:pPr marL="285750" indent="-285750">
              <a:buFont typeface="Arial" panose="020B0604020202020204" pitchFamily="34" charset="0"/>
              <a:buChar char="•"/>
            </a:pPr>
            <a:r>
              <a:rPr lang="en-IN" b="0" i="0">
                <a:effectLst/>
              </a:rPr>
              <a:t>Reduce the complexity and ‘weight’ of the hardware footprint in stores with a mobile-first design approach that does not compromise system availability and performance</a:t>
            </a:r>
          </a:p>
          <a:p>
            <a:pPr marL="285750" indent="-285750">
              <a:buFont typeface="Arial" panose="020B0604020202020204" pitchFamily="34" charset="0"/>
              <a:buChar char="•"/>
            </a:pPr>
            <a:r>
              <a:rPr lang="en-IN" b="0" i="0">
                <a:effectLst/>
              </a:rPr>
              <a:t>Updates</a:t>
            </a:r>
            <a:r>
              <a:rPr lang="en-IN"/>
              <a:t>  made easy</a:t>
            </a:r>
            <a:endParaRPr lang="en-IN" b="0" i="0">
              <a:effectLst/>
            </a:endParaRPr>
          </a:p>
          <a:p>
            <a:endParaRPr lang="en-US"/>
          </a:p>
        </p:txBody>
      </p:sp>
      <p:sp>
        <p:nvSpPr>
          <p:cNvPr id="15" name="TextBox 14">
            <a:extLst>
              <a:ext uri="{FF2B5EF4-FFF2-40B4-BE49-F238E27FC236}">
                <a16:creationId xmlns:a16="http://schemas.microsoft.com/office/drawing/2014/main" id="{BF75859D-D255-352B-07D2-1D88FED82E76}"/>
              </a:ext>
            </a:extLst>
          </p:cNvPr>
          <p:cNvSpPr txBox="1"/>
          <p:nvPr/>
        </p:nvSpPr>
        <p:spPr>
          <a:xfrm>
            <a:off x="162046" y="113817"/>
            <a:ext cx="52992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One Store Selling App</a:t>
            </a:r>
            <a:r>
              <a:rPr lang="en-GB" sz="2400">
                <a:solidFill>
                  <a:srgbClr val="177083"/>
                </a:solidFill>
                <a:latin typeface="Arial"/>
                <a:cs typeface="Arial"/>
              </a:rPr>
              <a:t>  </a:t>
            </a:r>
            <a:endParaRPr lang="en-US">
              <a:cs typeface="Arial"/>
            </a:endParaRPr>
          </a:p>
        </p:txBody>
      </p:sp>
    </p:spTree>
    <p:extLst>
      <p:ext uri="{BB962C8B-B14F-4D97-AF65-F5344CB8AC3E}">
        <p14:creationId xmlns:p14="http://schemas.microsoft.com/office/powerpoint/2010/main" val="51109447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103014-D652-0D66-E39C-2031B37DFA87}"/>
              </a:ext>
            </a:extLst>
          </p:cNvPr>
          <p:cNvSpPr txBox="1"/>
          <p:nvPr/>
        </p:nvSpPr>
        <p:spPr>
          <a:xfrm>
            <a:off x="1745673" y="5058890"/>
            <a:ext cx="6780809" cy="646331"/>
          </a:xfrm>
          <a:prstGeom prst="rect">
            <a:avLst/>
          </a:prstGeom>
          <a:noFill/>
        </p:spPr>
        <p:txBody>
          <a:bodyPr wrap="square" rtlCol="0">
            <a:spAutoFit/>
          </a:bodyPr>
          <a:lstStyle/>
          <a:p>
            <a:pPr marL="285750" indent="-285750">
              <a:buFont typeface="Arial" panose="020B0604020202020204" pitchFamily="34" charset="0"/>
              <a:buChar char="•"/>
            </a:pPr>
            <a:r>
              <a:rPr lang="en-US"/>
              <a:t>Login screen of Aptos one to enter Sales associate credentials</a:t>
            </a:r>
          </a:p>
          <a:p>
            <a:pPr marL="285750" indent="-285750">
              <a:buFont typeface="Arial" panose="020B0604020202020204" pitchFamily="34" charset="0"/>
              <a:buChar char="•"/>
            </a:pPr>
            <a:r>
              <a:rPr lang="en-US"/>
              <a:t>Initial screen after login</a:t>
            </a:r>
          </a:p>
        </p:txBody>
      </p:sp>
      <p:sp>
        <p:nvSpPr>
          <p:cNvPr id="17" name="TextBox 16">
            <a:extLst>
              <a:ext uri="{FF2B5EF4-FFF2-40B4-BE49-F238E27FC236}">
                <a16:creationId xmlns:a16="http://schemas.microsoft.com/office/drawing/2014/main" id="{E87981BD-5B3C-A93B-BDC9-2FBFE94F5320}"/>
              </a:ext>
            </a:extLst>
          </p:cNvPr>
          <p:cNvSpPr txBox="1"/>
          <p:nvPr/>
        </p:nvSpPr>
        <p:spPr>
          <a:xfrm>
            <a:off x="46299" y="-16398"/>
            <a:ext cx="52992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One Store Selling App</a:t>
            </a:r>
            <a:r>
              <a:rPr lang="en-GB" sz="2400">
                <a:solidFill>
                  <a:srgbClr val="177083"/>
                </a:solidFill>
                <a:latin typeface="Arial"/>
                <a:cs typeface="Arial"/>
              </a:rPr>
              <a:t> </a:t>
            </a:r>
            <a:endParaRPr lang="en-US"/>
          </a:p>
        </p:txBody>
      </p:sp>
      <p:pic>
        <p:nvPicPr>
          <p:cNvPr id="5" name="Picture 5" descr="A screenshot of a login screen&#10;&#10;Description automatically generated">
            <a:extLst>
              <a:ext uri="{FF2B5EF4-FFF2-40B4-BE49-F238E27FC236}">
                <a16:creationId xmlns:a16="http://schemas.microsoft.com/office/drawing/2014/main" id="{8D263215-EC42-DF12-F6A2-F25D16169092}"/>
              </a:ext>
            </a:extLst>
          </p:cNvPr>
          <p:cNvPicPr>
            <a:picLocks noChangeAspect="1"/>
          </p:cNvPicPr>
          <p:nvPr/>
        </p:nvPicPr>
        <p:blipFill>
          <a:blip r:embed="rId2"/>
          <a:stretch>
            <a:fillRect/>
          </a:stretch>
        </p:blipFill>
        <p:spPr>
          <a:xfrm>
            <a:off x="94527" y="442251"/>
            <a:ext cx="5955174" cy="4676170"/>
          </a:xfrm>
          <a:prstGeom prst="rect">
            <a:avLst/>
          </a:prstGeom>
        </p:spPr>
      </p:pic>
      <p:pic>
        <p:nvPicPr>
          <p:cNvPr id="6" name="Picture 6" descr="A screenshot of a computer&#10;&#10;Description automatically generated">
            <a:extLst>
              <a:ext uri="{FF2B5EF4-FFF2-40B4-BE49-F238E27FC236}">
                <a16:creationId xmlns:a16="http://schemas.microsoft.com/office/drawing/2014/main" id="{2DCA7FCE-72E0-3FB5-DDA2-30602F0E6CF2}"/>
              </a:ext>
            </a:extLst>
          </p:cNvPr>
          <p:cNvPicPr>
            <a:picLocks noChangeAspect="1"/>
          </p:cNvPicPr>
          <p:nvPr/>
        </p:nvPicPr>
        <p:blipFill>
          <a:blip r:embed="rId3"/>
          <a:stretch>
            <a:fillRect/>
          </a:stretch>
        </p:blipFill>
        <p:spPr>
          <a:xfrm>
            <a:off x="6151944" y="442249"/>
            <a:ext cx="5945528" cy="4632767"/>
          </a:xfrm>
          <a:prstGeom prst="rect">
            <a:avLst/>
          </a:prstGeom>
        </p:spPr>
      </p:pic>
    </p:spTree>
    <p:extLst>
      <p:ext uri="{BB962C8B-B14F-4D97-AF65-F5344CB8AC3E}">
        <p14:creationId xmlns:p14="http://schemas.microsoft.com/office/powerpoint/2010/main" val="139935132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D3D263A-8D27-58EC-3149-24F028EA77F8}"/>
              </a:ext>
            </a:extLst>
          </p:cNvPr>
          <p:cNvPicPr>
            <a:picLocks noChangeAspect="1"/>
          </p:cNvPicPr>
          <p:nvPr/>
        </p:nvPicPr>
        <p:blipFill>
          <a:blip r:embed="rId2"/>
          <a:stretch>
            <a:fillRect/>
          </a:stretch>
        </p:blipFill>
        <p:spPr>
          <a:xfrm>
            <a:off x="237281" y="529374"/>
            <a:ext cx="6905642" cy="4042326"/>
          </a:xfrm>
          <a:prstGeom prst="rect">
            <a:avLst/>
          </a:prstGeom>
        </p:spPr>
      </p:pic>
      <p:pic>
        <p:nvPicPr>
          <p:cNvPr id="2" name="Picture 1">
            <a:extLst>
              <a:ext uri="{FF2B5EF4-FFF2-40B4-BE49-F238E27FC236}">
                <a16:creationId xmlns:a16="http://schemas.microsoft.com/office/drawing/2014/main" id="{49B31D8B-309D-C856-48B9-3ADB4CB00711}"/>
              </a:ext>
            </a:extLst>
          </p:cNvPr>
          <p:cNvPicPr>
            <a:picLocks noChangeAspect="1"/>
          </p:cNvPicPr>
          <p:nvPr/>
        </p:nvPicPr>
        <p:blipFill>
          <a:blip r:embed="rId3"/>
          <a:stretch>
            <a:fillRect/>
          </a:stretch>
        </p:blipFill>
        <p:spPr>
          <a:xfrm>
            <a:off x="3992079" y="4546235"/>
            <a:ext cx="7772400" cy="2168618"/>
          </a:xfrm>
          <a:prstGeom prst="rect">
            <a:avLst/>
          </a:prstGeom>
        </p:spPr>
      </p:pic>
      <p:sp>
        <p:nvSpPr>
          <p:cNvPr id="17" name="TextBox 16">
            <a:extLst>
              <a:ext uri="{FF2B5EF4-FFF2-40B4-BE49-F238E27FC236}">
                <a16:creationId xmlns:a16="http://schemas.microsoft.com/office/drawing/2014/main" id="{3324F1C8-FB23-6448-B526-25EC0B371F6D}"/>
              </a:ext>
            </a:extLst>
          </p:cNvPr>
          <p:cNvSpPr txBox="1"/>
          <p:nvPr/>
        </p:nvSpPr>
        <p:spPr>
          <a:xfrm>
            <a:off x="2582762" y="6587293"/>
            <a:ext cx="1779766" cy="255119"/>
          </a:xfrm>
          <a:prstGeom prst="rect">
            <a:avLst/>
          </a:prstGeom>
          <a:noFill/>
        </p:spPr>
        <p:txBody>
          <a:bodyPr wrap="square">
            <a:spAutoFit/>
          </a:bodyPr>
          <a:lstStyle/>
          <a:p>
            <a:pPr lvl="1"/>
            <a:r>
              <a:rPr lang="en-IN" sz="1000" i="1">
                <a:effectLst/>
                <a:latin typeface="Calibri" panose="020F0502020204030204" pitchFamily="34" charset="0"/>
                <a:cs typeface="Calibri" panose="020F0502020204030204" pitchFamily="34" charset="0"/>
              </a:rPr>
              <a:t>Source: </a:t>
            </a:r>
            <a:r>
              <a:rPr lang="en-IN" sz="1000" i="1">
                <a:effectLst/>
                <a:latin typeface="Calibri" panose="020F0502020204030204" pitchFamily="34" charset="0"/>
                <a:cs typeface="Calibri" panose="020F0502020204030204" pitchFamily="34" charset="0"/>
                <a:hlinkClick r:id="rId4"/>
              </a:rPr>
              <a:t>VISIOTT</a:t>
            </a:r>
            <a:endParaRPr lang="en-IN" sz="1000" i="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346035E7-7EC2-02AE-9D05-A09D2AEC8324}"/>
              </a:ext>
            </a:extLst>
          </p:cNvPr>
          <p:cNvSpPr txBox="1"/>
          <p:nvPr/>
        </p:nvSpPr>
        <p:spPr>
          <a:xfrm>
            <a:off x="4316233" y="4108465"/>
            <a:ext cx="2022921" cy="246221"/>
          </a:xfrm>
          <a:prstGeom prst="rect">
            <a:avLst/>
          </a:prstGeom>
          <a:noFill/>
        </p:spPr>
        <p:txBody>
          <a:bodyPr wrap="square">
            <a:spAutoFit/>
          </a:bodyPr>
          <a:lstStyle/>
          <a:p>
            <a:pPr lvl="1"/>
            <a:r>
              <a:rPr lang="en-IN" sz="1000" i="1">
                <a:effectLst/>
                <a:latin typeface="Calibri" panose="020F0502020204030204" pitchFamily="34" charset="0"/>
                <a:cs typeface="Calibri" panose="020F0502020204030204" pitchFamily="34" charset="0"/>
              </a:rPr>
              <a:t>Source: </a:t>
            </a:r>
            <a:r>
              <a:rPr lang="en-US" sz="1000" i="1">
                <a:hlinkClick r:id="rId5"/>
              </a:rPr>
              <a:t>Interlake </a:t>
            </a:r>
            <a:r>
              <a:rPr lang="en-US" sz="1000" i="1" err="1">
                <a:hlinkClick r:id="rId5"/>
              </a:rPr>
              <a:t>Mecalux</a:t>
            </a:r>
            <a:endParaRPr lang="en-US" sz="1000" i="1"/>
          </a:p>
        </p:txBody>
      </p:sp>
      <p:sp>
        <p:nvSpPr>
          <p:cNvPr id="18" name="Title 17">
            <a:extLst>
              <a:ext uri="{FF2B5EF4-FFF2-40B4-BE49-F238E27FC236}">
                <a16:creationId xmlns:a16="http://schemas.microsoft.com/office/drawing/2014/main" id="{D395C2D1-DA74-7D2C-FCB4-04BB5AEC1A1E}"/>
              </a:ext>
            </a:extLst>
          </p:cNvPr>
          <p:cNvSpPr>
            <a:spLocks noGrp="1"/>
          </p:cNvSpPr>
          <p:nvPr>
            <p:ph type="title"/>
          </p:nvPr>
        </p:nvSpPr>
        <p:spPr>
          <a:xfrm>
            <a:off x="237281" y="56758"/>
            <a:ext cx="10876317" cy="376842"/>
          </a:xfrm>
        </p:spPr>
        <p:txBody>
          <a:bodyPr>
            <a:normAutofit fontScale="90000"/>
          </a:bodyPr>
          <a:lstStyle/>
          <a:p>
            <a:r>
              <a:rPr lang="en-US">
                <a:solidFill>
                  <a:srgbClr val="326295"/>
                </a:solidFill>
                <a:latin typeface="Arial"/>
              </a:rPr>
              <a:t>Product packaging and handling units</a:t>
            </a:r>
            <a:endParaRPr lang="en-IN">
              <a:solidFill>
                <a:srgbClr val="326295"/>
              </a:solidFill>
              <a:latin typeface="Arial"/>
            </a:endParaRPr>
          </a:p>
        </p:txBody>
      </p:sp>
    </p:spTree>
    <p:extLst>
      <p:ext uri="{BB962C8B-B14F-4D97-AF65-F5344CB8AC3E}">
        <p14:creationId xmlns:p14="http://schemas.microsoft.com/office/powerpoint/2010/main" val="2545136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606A4D-590B-15CB-09C5-864659E3DD87}"/>
              </a:ext>
            </a:extLst>
          </p:cNvPr>
          <p:cNvSpPr txBox="1"/>
          <p:nvPr/>
        </p:nvSpPr>
        <p:spPr>
          <a:xfrm>
            <a:off x="843148" y="5340067"/>
            <a:ext cx="7113319" cy="923330"/>
          </a:xfrm>
          <a:prstGeom prst="rect">
            <a:avLst/>
          </a:prstGeom>
          <a:noFill/>
        </p:spPr>
        <p:txBody>
          <a:bodyPr wrap="square" rtlCol="0">
            <a:spAutoFit/>
          </a:bodyPr>
          <a:lstStyle/>
          <a:p>
            <a:pPr marL="285750" indent="-285750">
              <a:buFont typeface="Arial" panose="020B0604020202020204" pitchFamily="34" charset="0"/>
              <a:buChar char="•"/>
            </a:pPr>
            <a:r>
              <a:rPr lang="en-US"/>
              <a:t>Add an item to basket via scanning, product Id</a:t>
            </a:r>
          </a:p>
          <a:p>
            <a:pPr marL="285750" indent="-285750">
              <a:buFont typeface="Arial" panose="020B0604020202020204" pitchFamily="34" charset="0"/>
              <a:buChar char="•"/>
            </a:pPr>
            <a:r>
              <a:rPr lang="en-US"/>
              <a:t>Assign a customer if required</a:t>
            </a:r>
          </a:p>
          <a:p>
            <a:pPr marL="285750" indent="-285750">
              <a:buFont typeface="Arial" panose="020B0604020202020204" pitchFamily="34" charset="0"/>
              <a:buChar char="•"/>
            </a:pPr>
            <a:r>
              <a:rPr lang="en-US"/>
              <a:t>Proceed toward checkout</a:t>
            </a:r>
          </a:p>
        </p:txBody>
      </p:sp>
      <p:sp>
        <p:nvSpPr>
          <p:cNvPr id="17" name="TextBox 16">
            <a:extLst>
              <a:ext uri="{FF2B5EF4-FFF2-40B4-BE49-F238E27FC236}">
                <a16:creationId xmlns:a16="http://schemas.microsoft.com/office/drawing/2014/main" id="{4BD72785-32C0-5145-EA93-FF3D0E1AF1FF}"/>
              </a:ext>
            </a:extLst>
          </p:cNvPr>
          <p:cNvSpPr txBox="1"/>
          <p:nvPr/>
        </p:nvSpPr>
        <p:spPr>
          <a:xfrm>
            <a:off x="55945" y="27007"/>
            <a:ext cx="52992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One Store Selling App</a:t>
            </a:r>
            <a:r>
              <a:rPr lang="en-GB" sz="2400">
                <a:solidFill>
                  <a:srgbClr val="177083"/>
                </a:solidFill>
                <a:latin typeface="Arial"/>
                <a:cs typeface="Arial"/>
              </a:rPr>
              <a:t>​</a:t>
            </a:r>
            <a:endParaRPr lang="en-GB" sz="2400">
              <a:latin typeface="Arial"/>
              <a:cs typeface="Arial"/>
            </a:endParaRPr>
          </a:p>
        </p:txBody>
      </p:sp>
      <p:pic>
        <p:nvPicPr>
          <p:cNvPr id="5" name="Picture 5" descr="A screenshot of a computer&#10;&#10;Description automatically generated">
            <a:extLst>
              <a:ext uri="{FF2B5EF4-FFF2-40B4-BE49-F238E27FC236}">
                <a16:creationId xmlns:a16="http://schemas.microsoft.com/office/drawing/2014/main" id="{0C9FC57C-D46E-A123-5382-962D6D0A08F3}"/>
              </a:ext>
            </a:extLst>
          </p:cNvPr>
          <p:cNvPicPr>
            <a:picLocks noChangeAspect="1"/>
          </p:cNvPicPr>
          <p:nvPr/>
        </p:nvPicPr>
        <p:blipFill>
          <a:blip r:embed="rId2"/>
          <a:stretch>
            <a:fillRect/>
          </a:stretch>
        </p:blipFill>
        <p:spPr>
          <a:xfrm>
            <a:off x="94527" y="403668"/>
            <a:ext cx="5733326" cy="4844968"/>
          </a:xfrm>
          <a:prstGeom prst="rect">
            <a:avLst/>
          </a:prstGeom>
        </p:spPr>
      </p:pic>
      <p:pic>
        <p:nvPicPr>
          <p:cNvPr id="6" name="Picture 6" descr="A screenshot of a payment&#10;&#10;Description automatically generated">
            <a:extLst>
              <a:ext uri="{FF2B5EF4-FFF2-40B4-BE49-F238E27FC236}">
                <a16:creationId xmlns:a16="http://schemas.microsoft.com/office/drawing/2014/main" id="{B69CB07C-CE7C-868E-D695-817D2C363C28}"/>
              </a:ext>
            </a:extLst>
          </p:cNvPr>
          <p:cNvPicPr>
            <a:picLocks noChangeAspect="1"/>
          </p:cNvPicPr>
          <p:nvPr/>
        </p:nvPicPr>
        <p:blipFill>
          <a:blip r:embed="rId3"/>
          <a:stretch>
            <a:fillRect/>
          </a:stretch>
        </p:blipFill>
        <p:spPr>
          <a:xfrm>
            <a:off x="5910805" y="365085"/>
            <a:ext cx="6239718" cy="4796741"/>
          </a:xfrm>
          <a:prstGeom prst="rect">
            <a:avLst/>
          </a:prstGeom>
        </p:spPr>
      </p:pic>
    </p:spTree>
    <p:extLst>
      <p:ext uri="{BB962C8B-B14F-4D97-AF65-F5344CB8AC3E}">
        <p14:creationId xmlns:p14="http://schemas.microsoft.com/office/powerpoint/2010/main" val="3643846754"/>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DD366-069D-8AB2-766F-87E94C5DC01C}"/>
              </a:ext>
            </a:extLst>
          </p:cNvPr>
          <p:cNvSpPr txBox="1"/>
          <p:nvPr/>
        </p:nvSpPr>
        <p:spPr>
          <a:xfrm>
            <a:off x="961900" y="5287167"/>
            <a:ext cx="9678391" cy="646331"/>
          </a:xfrm>
          <a:prstGeom prst="rect">
            <a:avLst/>
          </a:prstGeom>
          <a:noFill/>
        </p:spPr>
        <p:txBody>
          <a:bodyPr wrap="square" rtlCol="0">
            <a:spAutoFit/>
          </a:bodyPr>
          <a:lstStyle/>
          <a:p>
            <a:pPr marL="285750" indent="-285750">
              <a:buFont typeface="Arial" panose="020B0604020202020204" pitchFamily="34" charset="0"/>
              <a:buChar char="•"/>
            </a:pPr>
            <a:r>
              <a:rPr lang="en-US"/>
              <a:t>Checkout choosing any payment option like cash, card, </a:t>
            </a:r>
            <a:r>
              <a:rPr lang="en-US" err="1"/>
              <a:t>GiftCard</a:t>
            </a:r>
            <a:r>
              <a:rPr lang="en-US"/>
              <a:t>, Store Credit, Value Certificate</a:t>
            </a:r>
          </a:p>
          <a:p>
            <a:pPr marL="285750" indent="-285750">
              <a:buFont typeface="Arial" panose="020B0604020202020204" pitchFamily="34" charset="0"/>
              <a:buChar char="•"/>
            </a:pPr>
            <a:r>
              <a:rPr lang="en-US"/>
              <a:t>Receipt via Email, Print, SMS and also an option to choose No Receipt</a:t>
            </a:r>
          </a:p>
        </p:txBody>
      </p:sp>
      <p:sp>
        <p:nvSpPr>
          <p:cNvPr id="17" name="TextBox 16">
            <a:extLst>
              <a:ext uri="{FF2B5EF4-FFF2-40B4-BE49-F238E27FC236}">
                <a16:creationId xmlns:a16="http://schemas.microsoft.com/office/drawing/2014/main" id="{95C1541C-D4DF-E81F-2FE6-8A8D6748A005}"/>
              </a:ext>
            </a:extLst>
          </p:cNvPr>
          <p:cNvSpPr txBox="1"/>
          <p:nvPr/>
        </p:nvSpPr>
        <p:spPr>
          <a:xfrm>
            <a:off x="55945" y="27007"/>
            <a:ext cx="52992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One Store Selling App</a:t>
            </a:r>
            <a:r>
              <a:rPr lang="en-GB" sz="2400">
                <a:solidFill>
                  <a:srgbClr val="177083"/>
                </a:solidFill>
                <a:latin typeface="Arial"/>
                <a:cs typeface="Arial"/>
              </a:rPr>
              <a:t> </a:t>
            </a:r>
            <a:r>
              <a:rPr lang="en-GB" sz="2400">
                <a:solidFill>
                  <a:srgbClr val="177083"/>
                </a:solidFill>
                <a:latin typeface="Georgia"/>
              </a:rPr>
              <a:t>​</a:t>
            </a:r>
            <a:endParaRPr lang="en-GB">
              <a:cs typeface="Arial"/>
            </a:endParaRPr>
          </a:p>
        </p:txBody>
      </p:sp>
      <p:pic>
        <p:nvPicPr>
          <p:cNvPr id="6" name="Picture 6" descr="A screenshot of a payment&#10;&#10;Description automatically generated">
            <a:extLst>
              <a:ext uri="{FF2B5EF4-FFF2-40B4-BE49-F238E27FC236}">
                <a16:creationId xmlns:a16="http://schemas.microsoft.com/office/drawing/2014/main" id="{2E880CF9-753D-510E-C812-3FB5893F10AD}"/>
              </a:ext>
            </a:extLst>
          </p:cNvPr>
          <p:cNvPicPr>
            <a:picLocks noChangeAspect="1"/>
          </p:cNvPicPr>
          <p:nvPr/>
        </p:nvPicPr>
        <p:blipFill>
          <a:blip r:embed="rId2"/>
          <a:stretch>
            <a:fillRect/>
          </a:stretch>
        </p:blipFill>
        <p:spPr>
          <a:xfrm>
            <a:off x="55944" y="485655"/>
            <a:ext cx="6239718" cy="4796741"/>
          </a:xfrm>
          <a:prstGeom prst="rect">
            <a:avLst/>
          </a:prstGeom>
        </p:spPr>
      </p:pic>
      <p:pic>
        <p:nvPicPr>
          <p:cNvPr id="7" name="Picture 7" descr="A screenshot of a receipt&#10;&#10;Description automatically generated">
            <a:extLst>
              <a:ext uri="{FF2B5EF4-FFF2-40B4-BE49-F238E27FC236}">
                <a16:creationId xmlns:a16="http://schemas.microsoft.com/office/drawing/2014/main" id="{BDD8815A-2D7D-BF80-72F2-71E1BE382CA2}"/>
              </a:ext>
            </a:extLst>
          </p:cNvPr>
          <p:cNvPicPr>
            <a:picLocks noChangeAspect="1"/>
          </p:cNvPicPr>
          <p:nvPr/>
        </p:nvPicPr>
        <p:blipFill>
          <a:blip r:embed="rId3"/>
          <a:stretch>
            <a:fillRect/>
          </a:stretch>
        </p:blipFill>
        <p:spPr>
          <a:xfrm>
            <a:off x="6335210" y="485654"/>
            <a:ext cx="5829782" cy="4801564"/>
          </a:xfrm>
          <a:prstGeom prst="rect">
            <a:avLst/>
          </a:prstGeom>
        </p:spPr>
      </p:pic>
    </p:spTree>
    <p:extLst>
      <p:ext uri="{BB962C8B-B14F-4D97-AF65-F5344CB8AC3E}">
        <p14:creationId xmlns:p14="http://schemas.microsoft.com/office/powerpoint/2010/main" val="124940193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ea typeface="Roboto Light"/>
              </a:rPr>
              <a:t>Aptos ONE </a:t>
            </a:r>
            <a:endParaRPr lang="en-US"/>
          </a:p>
        </p:txBody>
      </p:sp>
      <p:sp>
        <p:nvSpPr>
          <p:cNvPr id="8" name="Content Placeholder 7"/>
          <p:cNvSpPr>
            <a:spLocks noGrp="1"/>
          </p:cNvSpPr>
          <p:nvPr>
            <p:ph idx="1"/>
          </p:nvPr>
        </p:nvSpPr>
        <p:spPr>
          <a:xfrm>
            <a:off x="379512" y="1286738"/>
            <a:ext cx="6213997" cy="4846320"/>
          </a:xfrm>
        </p:spPr>
        <p:txBody>
          <a:bodyPr vert="horz" lIns="113150" tIns="56574" rIns="113150" bIns="56574" rtlCol="0" anchor="t">
            <a:normAutofit/>
          </a:bodyPr>
          <a:lstStyle/>
          <a:p>
            <a:pPr>
              <a:buClr>
                <a:srgbClr val="73A0D0"/>
              </a:buClr>
            </a:pPr>
            <a:endParaRPr lang="en-US">
              <a:ea typeface="Roboto"/>
              <a:cs typeface="Arial"/>
            </a:endParaRPr>
          </a:p>
          <a:p>
            <a:r>
              <a:rPr lang="en-GB" sz="2000">
                <a:ea typeface="+mn-lt"/>
                <a:cs typeface="+mn-lt"/>
              </a:rPr>
              <a:t>Microservice based retail specific platform designed to enable retailers to compete in the complex world of constant change</a:t>
            </a:r>
            <a:endParaRPr lang="en-US">
              <a:solidFill>
                <a:schemeClr val="bg1"/>
              </a:solidFill>
              <a:cs typeface="+mn-lt"/>
            </a:endParaRPr>
          </a:p>
          <a:p>
            <a:pPr>
              <a:buClr>
                <a:srgbClr val="73A0D0"/>
              </a:buClr>
            </a:pPr>
            <a:r>
              <a:rPr lang="en-GB" sz="2000">
                <a:ea typeface="+mn-lt"/>
                <a:cs typeface="+mn-lt"/>
              </a:rPr>
              <a:t>Application can be structured as a collection of services</a:t>
            </a:r>
          </a:p>
          <a:p>
            <a:pPr lvl="1">
              <a:buClr>
                <a:srgbClr val="73A0D0"/>
              </a:buClr>
            </a:pPr>
            <a:r>
              <a:rPr lang="en-GB" sz="1800">
                <a:ea typeface="+mn-lt"/>
                <a:cs typeface="+mn-lt"/>
              </a:rPr>
              <a:t>Independently scalable and deployable</a:t>
            </a:r>
          </a:p>
          <a:p>
            <a:pPr lvl="1">
              <a:buClr>
                <a:srgbClr val="73A0D0"/>
              </a:buClr>
            </a:pPr>
            <a:r>
              <a:rPr lang="en-GB" sz="1800">
                <a:ea typeface="+mn-lt"/>
                <a:cs typeface="+mn-lt"/>
              </a:rPr>
              <a:t>Loosely coupled</a:t>
            </a:r>
          </a:p>
          <a:p>
            <a:pPr lvl="1">
              <a:buClr>
                <a:srgbClr val="73A0D0"/>
              </a:buClr>
            </a:pPr>
            <a:r>
              <a:rPr lang="en-GB" sz="1800">
                <a:ea typeface="+mn-lt"/>
                <a:cs typeface="+mn-lt"/>
              </a:rPr>
              <a:t>Built based on business capabilities</a:t>
            </a:r>
          </a:p>
          <a:p>
            <a:pPr>
              <a:buClr>
                <a:srgbClr val="73A0D0"/>
              </a:buClr>
            </a:pPr>
            <a:r>
              <a:rPr lang="en-US" sz="2000">
                <a:ea typeface="Roboto"/>
                <a:cs typeface="Arial"/>
              </a:rPr>
              <a:t>Robust APIs </a:t>
            </a:r>
            <a:endParaRPr lang="en-US" sz="2000">
              <a:cs typeface="Arial"/>
            </a:endParaRPr>
          </a:p>
          <a:p>
            <a:pPr lvl="1">
              <a:buClr>
                <a:srgbClr val="73A0D0"/>
              </a:buClr>
            </a:pPr>
            <a:r>
              <a:rPr lang="en-US" sz="1800">
                <a:ea typeface="Roboto"/>
                <a:cs typeface="Arial"/>
              </a:rPr>
              <a:t>Integration with Aptos and 3rd party applications</a:t>
            </a:r>
            <a:endParaRPr lang="en-US" sz="1800">
              <a:cs typeface="Arial"/>
            </a:endParaRPr>
          </a:p>
        </p:txBody>
      </p:sp>
      <p:pic>
        <p:nvPicPr>
          <p:cNvPr id="3" name="Picture 2" descr="Graphical user interface&#10;&#10;Description automatically generated">
            <a:extLst>
              <a:ext uri="{FF2B5EF4-FFF2-40B4-BE49-F238E27FC236}">
                <a16:creationId xmlns:a16="http://schemas.microsoft.com/office/drawing/2014/main" id="{5280F2F2-2339-A890-5950-18160928FECD}"/>
              </a:ext>
            </a:extLst>
          </p:cNvPr>
          <p:cNvPicPr>
            <a:picLocks noChangeAspect="1"/>
          </p:cNvPicPr>
          <p:nvPr/>
        </p:nvPicPr>
        <p:blipFill>
          <a:blip r:embed="rId2"/>
          <a:srcRect t="5049" b="5049"/>
          <a:stretch/>
        </p:blipFill>
        <p:spPr>
          <a:xfrm>
            <a:off x="6812622" y="1607942"/>
            <a:ext cx="5239571" cy="3484590"/>
          </a:xfrm>
          <a:prstGeom prst="roundRect">
            <a:avLst>
              <a:gd name="adj" fmla="val 5965"/>
            </a:avLst>
          </a:prstGeom>
          <a:noFill/>
          <a:ln>
            <a:noFill/>
          </a:ln>
        </p:spPr>
      </p:pic>
    </p:spTree>
    <p:extLst>
      <p:ext uri="{BB962C8B-B14F-4D97-AF65-F5344CB8AC3E}">
        <p14:creationId xmlns:p14="http://schemas.microsoft.com/office/powerpoint/2010/main" val="2544965462"/>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ea typeface="Roboto Light"/>
              </a:rPr>
              <a:t>Aptos ONE </a:t>
            </a:r>
            <a:endParaRPr lang="en-US"/>
          </a:p>
        </p:txBody>
      </p:sp>
      <p:sp>
        <p:nvSpPr>
          <p:cNvPr id="8" name="Content Placeholder 7"/>
          <p:cNvSpPr>
            <a:spLocks noGrp="1"/>
          </p:cNvSpPr>
          <p:nvPr>
            <p:ph idx="1"/>
          </p:nvPr>
        </p:nvSpPr>
        <p:spPr>
          <a:xfrm>
            <a:off x="379512" y="1286738"/>
            <a:ext cx="10340298" cy="4846320"/>
          </a:xfrm>
        </p:spPr>
        <p:txBody>
          <a:bodyPr vert="horz" lIns="113150" tIns="56574" rIns="113150" bIns="56574" rtlCol="0" anchor="t">
            <a:normAutofit/>
          </a:bodyPr>
          <a:lstStyle/>
          <a:p>
            <a:pPr>
              <a:buClr>
                <a:srgbClr val="73A0D0"/>
              </a:buClr>
            </a:pPr>
            <a:r>
              <a:rPr lang="en-US">
                <a:ea typeface="Roboto"/>
                <a:cs typeface="+mn-lt"/>
              </a:rPr>
              <a:t>Architectural Theme – Cloud Native</a:t>
            </a:r>
          </a:p>
          <a:p>
            <a:pPr>
              <a:buClr>
                <a:srgbClr val="73A0D0"/>
              </a:buClr>
            </a:pPr>
            <a:r>
              <a:rPr lang="en-GB" sz="2000">
                <a:ea typeface="+mn-lt"/>
                <a:cs typeface="+mn-lt"/>
              </a:rPr>
              <a:t>Application built and run on cloud environment</a:t>
            </a:r>
            <a:endParaRPr lang="en-GB" sz="2000">
              <a:ea typeface="Roboto"/>
              <a:cs typeface="Arial"/>
            </a:endParaRPr>
          </a:p>
          <a:p>
            <a:pPr>
              <a:buClr>
                <a:srgbClr val="73A0D0"/>
              </a:buClr>
            </a:pPr>
            <a:r>
              <a:rPr lang="en-US" sz="2000">
                <a:ea typeface="Roboto"/>
                <a:cs typeface="Arial"/>
              </a:rPr>
              <a:t>Benefits:</a:t>
            </a:r>
            <a:endParaRPr lang="en-US" sz="2000">
              <a:cs typeface="Arial"/>
            </a:endParaRPr>
          </a:p>
          <a:p>
            <a:pPr lvl="1">
              <a:buClr>
                <a:srgbClr val="73A0D0"/>
              </a:buClr>
            </a:pPr>
            <a:r>
              <a:rPr lang="en-US" sz="1800">
                <a:ea typeface="Roboto"/>
                <a:cs typeface="Arial"/>
              </a:rPr>
              <a:t>Elastic Scalability</a:t>
            </a:r>
          </a:p>
          <a:p>
            <a:pPr lvl="1">
              <a:buClr>
                <a:srgbClr val="73A0D0"/>
              </a:buClr>
            </a:pPr>
            <a:r>
              <a:rPr lang="en-US" sz="1800">
                <a:ea typeface="Roboto"/>
                <a:cs typeface="Arial"/>
              </a:rPr>
              <a:t>Fault Tolerance</a:t>
            </a:r>
          </a:p>
          <a:p>
            <a:pPr lvl="1">
              <a:buClr>
                <a:srgbClr val="73A0D0"/>
              </a:buClr>
            </a:pPr>
            <a:r>
              <a:rPr lang="en-US" sz="1800">
                <a:ea typeface="Roboto"/>
                <a:cs typeface="Arial"/>
              </a:rPr>
              <a:t>Multi tenancy support</a:t>
            </a:r>
            <a:endParaRPr lang="en-US" sz="1800">
              <a:cs typeface="Arial"/>
            </a:endParaRPr>
          </a:p>
          <a:p>
            <a:pPr lvl="1">
              <a:buClr>
                <a:srgbClr val="73A0D0"/>
              </a:buClr>
            </a:pPr>
            <a:r>
              <a:rPr lang="en-US" sz="1800">
                <a:ea typeface="Roboto"/>
                <a:cs typeface="Arial"/>
              </a:rPr>
              <a:t>Highly automated operations</a:t>
            </a:r>
          </a:p>
          <a:p>
            <a:pPr lvl="2">
              <a:buClr>
                <a:srgbClr val="73A0D0"/>
              </a:buClr>
            </a:pPr>
            <a:r>
              <a:rPr lang="en-US" sz="1600" err="1">
                <a:ea typeface="Roboto"/>
                <a:cs typeface="Arial"/>
              </a:rPr>
              <a:t>Eg</a:t>
            </a:r>
            <a:r>
              <a:rPr lang="en-US" sz="1600">
                <a:ea typeface="Roboto"/>
                <a:cs typeface="Arial"/>
              </a:rPr>
              <a:t>: Provision a new device in no time</a:t>
            </a:r>
          </a:p>
          <a:p>
            <a:pPr lvl="2">
              <a:buClr>
                <a:srgbClr val="73A0D0"/>
              </a:buClr>
            </a:pPr>
            <a:r>
              <a:rPr lang="en-US" sz="1600">
                <a:ea typeface="Roboto"/>
                <a:cs typeface="Arial"/>
              </a:rPr>
              <a:t>Eliminates single point of failure</a:t>
            </a:r>
            <a:endParaRPr lang="en-US" sz="1600">
              <a:cs typeface="Arial"/>
            </a:endParaRPr>
          </a:p>
        </p:txBody>
      </p:sp>
    </p:spTree>
    <p:extLst>
      <p:ext uri="{BB962C8B-B14F-4D97-AF65-F5344CB8AC3E}">
        <p14:creationId xmlns:p14="http://schemas.microsoft.com/office/powerpoint/2010/main" val="171540268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ea typeface="Roboto Light"/>
              </a:rPr>
              <a:t>Aptos ONE </a:t>
            </a:r>
            <a:endParaRPr lang="en-US"/>
          </a:p>
        </p:txBody>
      </p:sp>
      <p:sp>
        <p:nvSpPr>
          <p:cNvPr id="8" name="Content Placeholder 7"/>
          <p:cNvSpPr>
            <a:spLocks noGrp="1"/>
          </p:cNvSpPr>
          <p:nvPr>
            <p:ph idx="1"/>
          </p:nvPr>
        </p:nvSpPr>
        <p:spPr>
          <a:xfrm>
            <a:off x="379512" y="1286738"/>
            <a:ext cx="10340298" cy="4846320"/>
          </a:xfrm>
        </p:spPr>
        <p:txBody>
          <a:bodyPr vert="horz" lIns="113150" tIns="56574" rIns="113150" bIns="56574" rtlCol="0" anchor="t">
            <a:normAutofit/>
          </a:bodyPr>
          <a:lstStyle/>
          <a:p>
            <a:pPr>
              <a:buClr>
                <a:srgbClr val="73A0D0"/>
              </a:buClr>
            </a:pPr>
            <a:r>
              <a:rPr lang="en-US">
                <a:ea typeface="Roboto"/>
                <a:cs typeface="+mn-lt"/>
              </a:rPr>
              <a:t>Architectural Theme – Omni channel</a:t>
            </a:r>
          </a:p>
          <a:p>
            <a:pPr>
              <a:buClr>
                <a:srgbClr val="73A0D0"/>
              </a:buClr>
            </a:pPr>
            <a:r>
              <a:rPr lang="en-GB" sz="2000">
                <a:ea typeface="+mn-lt"/>
                <a:cs typeface="+mn-lt"/>
              </a:rPr>
              <a:t>Provide a seamless shopping experience across all channels, including in store, mobile, and online</a:t>
            </a:r>
            <a:endParaRPr lang="en-GB" sz="2000">
              <a:ea typeface="Roboto"/>
              <a:cs typeface="Arial"/>
            </a:endParaRPr>
          </a:p>
          <a:p>
            <a:pPr>
              <a:buClr>
                <a:srgbClr val="73A0D0"/>
              </a:buClr>
            </a:pPr>
            <a:r>
              <a:rPr lang="en-US" sz="2000">
                <a:ea typeface="Roboto"/>
                <a:cs typeface="Arial"/>
              </a:rPr>
              <a:t>Benefits:</a:t>
            </a:r>
            <a:endParaRPr lang="en-US" sz="2000">
              <a:cs typeface="Arial"/>
            </a:endParaRPr>
          </a:p>
          <a:p>
            <a:pPr lvl="1">
              <a:buClr>
                <a:srgbClr val="73A0D0"/>
              </a:buClr>
            </a:pPr>
            <a:r>
              <a:rPr lang="en-US" sz="1800">
                <a:ea typeface="Roboto"/>
                <a:cs typeface="Arial"/>
              </a:rPr>
              <a:t>Improve Customer engagement and satisfaction</a:t>
            </a:r>
          </a:p>
          <a:p>
            <a:pPr lvl="1">
              <a:buClr>
                <a:srgbClr val="73A0D0"/>
              </a:buClr>
            </a:pPr>
            <a:r>
              <a:rPr lang="en-US" sz="1800">
                <a:ea typeface="Roboto"/>
                <a:cs typeface="Arial"/>
              </a:rPr>
              <a:t>Improves customer experiences</a:t>
            </a:r>
          </a:p>
          <a:p>
            <a:pPr lvl="1">
              <a:buClr>
                <a:srgbClr val="73A0D0"/>
              </a:buClr>
            </a:pPr>
            <a:r>
              <a:rPr lang="en-US" sz="1800">
                <a:ea typeface="Roboto"/>
                <a:cs typeface="Arial"/>
              </a:rPr>
              <a:t>Multi tenancy support</a:t>
            </a:r>
            <a:endParaRPr lang="en-US" sz="1800">
              <a:cs typeface="Arial"/>
            </a:endParaRPr>
          </a:p>
          <a:p>
            <a:pPr lvl="1">
              <a:buClr>
                <a:srgbClr val="73A0D0"/>
              </a:buClr>
            </a:pPr>
            <a:r>
              <a:rPr lang="en-US" sz="1800">
                <a:ea typeface="Roboto"/>
                <a:cs typeface="Arial"/>
              </a:rPr>
              <a:t> Better brand recognition</a:t>
            </a:r>
          </a:p>
          <a:p>
            <a:pPr lvl="2">
              <a:buClr>
                <a:srgbClr val="73A0D0"/>
              </a:buClr>
            </a:pPr>
            <a:r>
              <a:rPr lang="en-US" sz="1600" err="1">
                <a:ea typeface="Roboto"/>
                <a:cs typeface="Arial"/>
              </a:rPr>
              <a:t>Eg</a:t>
            </a:r>
            <a:r>
              <a:rPr lang="en-US" sz="1600">
                <a:ea typeface="Roboto"/>
                <a:cs typeface="Arial"/>
              </a:rPr>
              <a:t>: ROPIS, In store pickup + subscribe</a:t>
            </a:r>
          </a:p>
          <a:p>
            <a:pPr lvl="2">
              <a:buClr>
                <a:srgbClr val="73A0D0"/>
              </a:buClr>
            </a:pPr>
            <a:r>
              <a:rPr lang="en-US" sz="1600">
                <a:ea typeface="Roboto"/>
                <a:cs typeface="Arial"/>
              </a:rPr>
              <a:t>Buy online + return in store</a:t>
            </a:r>
          </a:p>
          <a:p>
            <a:pPr lvl="2">
              <a:buClr>
                <a:srgbClr val="73A0D0"/>
              </a:buClr>
            </a:pPr>
            <a:r>
              <a:rPr lang="en-US" sz="1600">
                <a:ea typeface="Roboto"/>
                <a:cs typeface="Arial"/>
              </a:rPr>
              <a:t>Buy in store + return in another store</a:t>
            </a:r>
            <a:endParaRPr lang="en-US" sz="1600">
              <a:cs typeface="Arial"/>
            </a:endParaRPr>
          </a:p>
        </p:txBody>
      </p:sp>
    </p:spTree>
    <p:extLst>
      <p:ext uri="{BB962C8B-B14F-4D97-AF65-F5344CB8AC3E}">
        <p14:creationId xmlns:p14="http://schemas.microsoft.com/office/powerpoint/2010/main" val="241487023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ea typeface="Roboto Light"/>
              </a:rPr>
              <a:t>Aptos ONE </a:t>
            </a:r>
            <a:endParaRPr lang="en-US"/>
          </a:p>
        </p:txBody>
      </p:sp>
      <p:sp>
        <p:nvSpPr>
          <p:cNvPr id="8" name="Content Placeholder 7"/>
          <p:cNvSpPr>
            <a:spLocks noGrp="1"/>
          </p:cNvSpPr>
          <p:nvPr>
            <p:ph idx="1"/>
          </p:nvPr>
        </p:nvSpPr>
        <p:spPr>
          <a:xfrm>
            <a:off x="379512" y="1286738"/>
            <a:ext cx="10340298" cy="4846320"/>
          </a:xfrm>
        </p:spPr>
        <p:txBody>
          <a:bodyPr vert="horz" lIns="113150" tIns="56574" rIns="113150" bIns="56574" rtlCol="0" anchor="t">
            <a:normAutofit/>
          </a:bodyPr>
          <a:lstStyle/>
          <a:p>
            <a:pPr>
              <a:buClr>
                <a:srgbClr val="73A0D0"/>
              </a:buClr>
            </a:pPr>
            <a:r>
              <a:rPr lang="en-US">
                <a:ea typeface="Roboto"/>
                <a:cs typeface="+mn-lt"/>
              </a:rPr>
              <a:t>Architectural Theme – Extensibility</a:t>
            </a:r>
          </a:p>
          <a:p>
            <a:pPr>
              <a:buClr>
                <a:srgbClr val="73A0D0"/>
              </a:buClr>
            </a:pPr>
            <a:r>
              <a:rPr lang="en-GB" sz="2000">
                <a:ea typeface="+mn-lt"/>
                <a:cs typeface="+mn-lt"/>
              </a:rPr>
              <a:t>Provide Allows to extend services and develop new services while protecting the core platform</a:t>
            </a:r>
            <a:endParaRPr lang="en-GB" sz="2000">
              <a:ea typeface="Roboto"/>
              <a:cs typeface="Arial"/>
            </a:endParaRPr>
          </a:p>
          <a:p>
            <a:pPr>
              <a:buClr>
                <a:srgbClr val="73A0D0"/>
              </a:buClr>
            </a:pPr>
            <a:r>
              <a:rPr lang="en-US" sz="2000">
                <a:ea typeface="Roboto"/>
                <a:cs typeface="Arial"/>
              </a:rPr>
              <a:t>Benefits:</a:t>
            </a:r>
            <a:endParaRPr lang="en-US" sz="2000">
              <a:cs typeface="Arial"/>
            </a:endParaRPr>
          </a:p>
          <a:p>
            <a:pPr lvl="1">
              <a:buClr>
                <a:srgbClr val="73A0D0"/>
              </a:buClr>
            </a:pPr>
            <a:r>
              <a:rPr lang="en-US" sz="1800">
                <a:ea typeface="Roboto"/>
                <a:cs typeface="Arial"/>
              </a:rPr>
              <a:t>Enable innovation </a:t>
            </a:r>
          </a:p>
          <a:p>
            <a:pPr lvl="1">
              <a:buClr>
                <a:srgbClr val="73A0D0"/>
              </a:buClr>
            </a:pPr>
            <a:r>
              <a:rPr lang="en-US" sz="1800">
                <a:ea typeface="Roboto"/>
                <a:cs typeface="Arial"/>
              </a:rPr>
              <a:t>Enable the development of new experiences</a:t>
            </a:r>
          </a:p>
          <a:p>
            <a:pPr lvl="1">
              <a:buClr>
                <a:srgbClr val="73A0D0"/>
              </a:buClr>
            </a:pPr>
            <a:r>
              <a:rPr lang="en-US" sz="1800">
                <a:ea typeface="Roboto"/>
                <a:cs typeface="Arial"/>
              </a:rPr>
              <a:t>Provides tools for faster development of features</a:t>
            </a:r>
            <a:endParaRPr lang="en-US" sz="1800">
              <a:cs typeface="Arial"/>
            </a:endParaRPr>
          </a:p>
          <a:p>
            <a:pPr lvl="1">
              <a:buClr>
                <a:srgbClr val="73A0D0"/>
              </a:buClr>
            </a:pPr>
            <a:endParaRPr lang="en-US" sz="1800">
              <a:cs typeface="Arial"/>
            </a:endParaRPr>
          </a:p>
        </p:txBody>
      </p:sp>
    </p:spTree>
    <p:extLst>
      <p:ext uri="{BB962C8B-B14F-4D97-AF65-F5344CB8AC3E}">
        <p14:creationId xmlns:p14="http://schemas.microsoft.com/office/powerpoint/2010/main" val="113666079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ea typeface="Roboto Light"/>
              </a:rPr>
              <a:t>Aptos ONE Platform</a:t>
            </a:r>
            <a:endParaRPr lang="en-US"/>
          </a:p>
        </p:txBody>
      </p:sp>
      <p:sp>
        <p:nvSpPr>
          <p:cNvPr id="8" name="Content Placeholder 7"/>
          <p:cNvSpPr>
            <a:spLocks noGrp="1"/>
          </p:cNvSpPr>
          <p:nvPr>
            <p:ph idx="1"/>
          </p:nvPr>
        </p:nvSpPr>
        <p:spPr>
          <a:xfrm>
            <a:off x="379512" y="1286738"/>
            <a:ext cx="5265092" cy="4846320"/>
          </a:xfrm>
        </p:spPr>
        <p:txBody>
          <a:bodyPr vert="horz" lIns="113150" tIns="56574" rIns="113150" bIns="56574" rtlCol="0" anchor="t">
            <a:normAutofit/>
          </a:bodyPr>
          <a:lstStyle/>
          <a:p>
            <a:pPr marL="0" indent="0">
              <a:buClr>
                <a:srgbClr val="73A0D0"/>
              </a:buClr>
              <a:buNone/>
            </a:pPr>
            <a:endParaRPr lang="en-US">
              <a:ea typeface="Roboto"/>
              <a:cs typeface="+mn-lt"/>
            </a:endParaRPr>
          </a:p>
          <a:p>
            <a:pPr marL="285750" indent="-285750">
              <a:spcBef>
                <a:spcPts val="0"/>
              </a:spcBef>
              <a:buClr>
                <a:srgbClr val="73A0D0"/>
              </a:buClr>
              <a:buFont typeface="Wingdings,Sans-Serif" panose="020B0604020202020204" pitchFamily="34" charset="0"/>
              <a:buChar char="v"/>
            </a:pPr>
            <a:r>
              <a:rPr lang="en-GB" sz="1800">
                <a:solidFill>
                  <a:srgbClr val="000000"/>
                </a:solidFill>
                <a:ea typeface="+mn-lt"/>
                <a:cs typeface="+mn-lt"/>
              </a:rPr>
              <a:t>IAAS</a:t>
            </a:r>
            <a:endParaRPr lang="en-US" sz="1800">
              <a:solidFill>
                <a:srgbClr val="000000"/>
              </a:solidFill>
              <a:ea typeface="+mn-lt"/>
              <a:cs typeface="+mn-lt"/>
            </a:endParaRPr>
          </a:p>
          <a:p>
            <a:pPr marL="742950" lvl="1" indent="-285750">
              <a:spcBef>
                <a:spcPts val="0"/>
              </a:spcBef>
              <a:buClr>
                <a:srgbClr val="73A0D0"/>
              </a:buClr>
              <a:buFont typeface="Wingdings,Sans-Serif" panose="020B0604020202020204" pitchFamily="34" charset="0"/>
              <a:buChar char="v"/>
            </a:pPr>
            <a:r>
              <a:rPr lang="en-GB" sz="1800">
                <a:solidFill>
                  <a:srgbClr val="000000"/>
                </a:solidFill>
                <a:ea typeface="+mn-lt"/>
                <a:cs typeface="+mn-lt"/>
              </a:rPr>
              <a:t>Foundation of platform</a:t>
            </a:r>
            <a:endParaRPr lang="en-US" sz="1800">
              <a:solidFill>
                <a:srgbClr val="000000"/>
              </a:solidFill>
              <a:ea typeface="+mn-lt"/>
              <a:cs typeface="+mn-lt"/>
            </a:endParaRPr>
          </a:p>
          <a:p>
            <a:pPr marL="742950" lvl="1" indent="-285750">
              <a:spcBef>
                <a:spcPts val="0"/>
              </a:spcBef>
              <a:buClr>
                <a:srgbClr val="73A0D0"/>
              </a:buClr>
              <a:buFont typeface="Wingdings,Sans-Serif" panose="020B0604020202020204" pitchFamily="34" charset="0"/>
              <a:buChar char="v"/>
            </a:pPr>
            <a:r>
              <a:rPr lang="en-GB" sz="1800">
                <a:solidFill>
                  <a:srgbClr val="000000"/>
                </a:solidFill>
                <a:ea typeface="+mn-lt"/>
                <a:cs typeface="+mn-lt"/>
              </a:rPr>
              <a:t>Infrastructure as a service</a:t>
            </a:r>
            <a:endParaRPr lang="en-US" sz="1800">
              <a:solidFill>
                <a:srgbClr val="000000"/>
              </a:solidFill>
              <a:ea typeface="+mn-lt"/>
              <a:cs typeface="+mn-lt"/>
            </a:endParaRPr>
          </a:p>
          <a:p>
            <a:pPr marL="742950" lvl="1" indent="-285750">
              <a:spcBef>
                <a:spcPts val="0"/>
              </a:spcBef>
              <a:buClr>
                <a:srgbClr val="73A0D0"/>
              </a:buClr>
              <a:buFont typeface="Wingdings,Sans-Serif" panose="020B0604020202020204" pitchFamily="34" charset="0"/>
              <a:buChar char="v"/>
            </a:pPr>
            <a:r>
              <a:rPr lang="en-GB" sz="1800">
                <a:solidFill>
                  <a:srgbClr val="000000"/>
                </a:solidFill>
                <a:ea typeface="+mn-lt"/>
                <a:cs typeface="+mn-lt"/>
              </a:rPr>
              <a:t>Provides access to computing resources</a:t>
            </a:r>
          </a:p>
          <a:p>
            <a:pPr marL="285750" indent="-285750">
              <a:spcBef>
                <a:spcPts val="0"/>
              </a:spcBef>
              <a:buClr>
                <a:srgbClr val="73A0D0"/>
              </a:buClr>
              <a:buFont typeface="Wingdings,Sans-Serif" panose="020B0604020202020204" pitchFamily="34" charset="0"/>
              <a:buChar char="v"/>
            </a:pPr>
            <a:r>
              <a:rPr lang="en-GB" sz="1800">
                <a:solidFill>
                  <a:srgbClr val="000000"/>
                </a:solidFill>
                <a:ea typeface="+mn-lt"/>
                <a:cs typeface="+mn-lt"/>
              </a:rPr>
              <a:t>PAAS</a:t>
            </a:r>
            <a:endParaRPr lang="en-US" sz="1800">
              <a:solidFill>
                <a:srgbClr val="000000"/>
              </a:solidFill>
              <a:ea typeface="+mn-lt"/>
              <a:cs typeface="+mn-lt"/>
            </a:endParaRPr>
          </a:p>
          <a:p>
            <a:pPr marL="742950" lvl="1" indent="-285750">
              <a:spcBef>
                <a:spcPts val="0"/>
              </a:spcBef>
              <a:buClr>
                <a:srgbClr val="73A0D0"/>
              </a:buClr>
              <a:buFont typeface="Wingdings,Sans-Serif" panose="020B0604020202020204" pitchFamily="34" charset="0"/>
              <a:buChar char="v"/>
            </a:pPr>
            <a:r>
              <a:rPr lang="en-GB" sz="1800">
                <a:solidFill>
                  <a:srgbClr val="000000"/>
                </a:solidFill>
                <a:ea typeface="+mn-lt"/>
                <a:cs typeface="+mn-lt"/>
              </a:rPr>
              <a:t>Run on top of IAAS</a:t>
            </a:r>
            <a:endParaRPr lang="en-US" sz="1800">
              <a:solidFill>
                <a:srgbClr val="000000"/>
              </a:solidFill>
              <a:ea typeface="+mn-lt"/>
              <a:cs typeface="+mn-lt"/>
            </a:endParaRPr>
          </a:p>
          <a:p>
            <a:pPr marL="742950" lvl="1" indent="-285750">
              <a:spcBef>
                <a:spcPts val="0"/>
              </a:spcBef>
              <a:buClr>
                <a:srgbClr val="73A0D0"/>
              </a:buClr>
              <a:buFont typeface="Wingdings,Sans-Serif" panose="020B0604020202020204" pitchFamily="34" charset="0"/>
              <a:buChar char="v"/>
            </a:pPr>
            <a:r>
              <a:rPr lang="en-GB" sz="1800">
                <a:solidFill>
                  <a:srgbClr val="000000"/>
                </a:solidFill>
                <a:ea typeface="+mn-lt"/>
                <a:cs typeface="+mn-lt"/>
              </a:rPr>
              <a:t>Enables robust working platform</a:t>
            </a:r>
            <a:endParaRPr lang="en-US" sz="1800">
              <a:solidFill>
                <a:srgbClr val="000000"/>
              </a:solidFill>
              <a:ea typeface="+mn-lt"/>
              <a:cs typeface="+mn-lt"/>
            </a:endParaRPr>
          </a:p>
          <a:p>
            <a:pPr marL="742950" lvl="1" indent="-285750">
              <a:spcBef>
                <a:spcPts val="0"/>
              </a:spcBef>
              <a:buClr>
                <a:srgbClr val="73A0D0"/>
              </a:buClr>
              <a:buFont typeface="Wingdings,Sans-Serif" panose="020B0604020202020204" pitchFamily="34" charset="0"/>
              <a:buChar char="v"/>
            </a:pPr>
            <a:r>
              <a:rPr lang="en-GB" sz="1800">
                <a:solidFill>
                  <a:srgbClr val="000000"/>
                </a:solidFill>
                <a:ea typeface="+mn-lt"/>
                <a:cs typeface="+mn-lt"/>
              </a:rPr>
              <a:t>MySQL, Key Cloak, RabbitMQ</a:t>
            </a:r>
            <a:endParaRPr lang="en-US" sz="1800">
              <a:solidFill>
                <a:srgbClr val="000000"/>
              </a:solidFill>
              <a:ea typeface="+mn-lt"/>
              <a:cs typeface="+mn-lt"/>
            </a:endParaRPr>
          </a:p>
          <a:p>
            <a:pPr marL="285750" indent="-285750">
              <a:spcBef>
                <a:spcPts val="0"/>
              </a:spcBef>
              <a:buClr>
                <a:srgbClr val="73A0D0"/>
              </a:buClr>
              <a:buFont typeface="Wingdings,Sans-Serif" panose="020B0604020202020204" pitchFamily="34" charset="0"/>
              <a:buChar char="v"/>
            </a:pPr>
            <a:r>
              <a:rPr lang="en-GB" sz="1800">
                <a:solidFill>
                  <a:srgbClr val="000000"/>
                </a:solidFill>
                <a:ea typeface="+mn-lt"/>
                <a:cs typeface="+mn-lt"/>
              </a:rPr>
              <a:t>Platform services</a:t>
            </a:r>
            <a:endParaRPr lang="en-US" sz="1800">
              <a:solidFill>
                <a:srgbClr val="000000"/>
              </a:solidFill>
              <a:ea typeface="+mn-lt"/>
              <a:cs typeface="+mn-lt"/>
            </a:endParaRPr>
          </a:p>
          <a:p>
            <a:pPr marL="742950" lvl="1" indent="-285750">
              <a:spcBef>
                <a:spcPts val="0"/>
              </a:spcBef>
              <a:buClr>
                <a:srgbClr val="73A0D0"/>
              </a:buClr>
              <a:buFont typeface="Wingdings,Sans-Serif" panose="020B0604020202020204" pitchFamily="34" charset="0"/>
              <a:buChar char="v"/>
            </a:pPr>
            <a:r>
              <a:rPr lang="en-GB" sz="1800">
                <a:solidFill>
                  <a:srgbClr val="000000"/>
                </a:solidFill>
                <a:ea typeface="+mn-lt"/>
                <a:cs typeface="+mn-lt"/>
              </a:rPr>
              <a:t>Retail services developed by Aptos</a:t>
            </a:r>
            <a:endParaRPr lang="en-US" sz="1800">
              <a:solidFill>
                <a:srgbClr val="000000"/>
              </a:solidFill>
              <a:ea typeface="+mn-lt"/>
              <a:cs typeface="+mn-lt"/>
            </a:endParaRPr>
          </a:p>
          <a:p>
            <a:pPr marL="742950" lvl="1" indent="-285750">
              <a:spcBef>
                <a:spcPts val="0"/>
              </a:spcBef>
              <a:buClr>
                <a:srgbClr val="73A0D0"/>
              </a:buClr>
              <a:buFont typeface="Wingdings,Sans-Serif" panose="020B0604020202020204" pitchFamily="34" charset="0"/>
              <a:buChar char="v"/>
            </a:pPr>
            <a:r>
              <a:rPr lang="en-GB" sz="1800">
                <a:solidFill>
                  <a:srgbClr val="000000"/>
                </a:solidFill>
                <a:ea typeface="+mn-lt"/>
                <a:cs typeface="+mn-lt"/>
              </a:rPr>
              <a:t>Common platform</a:t>
            </a:r>
            <a:r>
              <a:rPr lang="en-GB" sz="1800">
                <a:solidFill>
                  <a:srgbClr val="000000"/>
                </a:solidFill>
                <a:ea typeface="Roboto"/>
                <a:cs typeface="Arial"/>
              </a:rPr>
              <a:t> services, shared commerce service and components </a:t>
            </a:r>
            <a:endParaRPr lang="en-US" sz="1800">
              <a:solidFill>
                <a:srgbClr val="000000"/>
              </a:solidFill>
              <a:ea typeface="Roboto"/>
              <a:cs typeface="Arial"/>
            </a:endParaRPr>
          </a:p>
          <a:p>
            <a:pPr marL="742950" lvl="1" indent="-285750">
              <a:spcBef>
                <a:spcPts val="0"/>
              </a:spcBef>
              <a:buClr>
                <a:srgbClr val="73A0D0"/>
              </a:buClr>
              <a:buFont typeface="Wingdings,Sans-Serif" panose="020B0604020202020204" pitchFamily="34" charset="0"/>
              <a:buChar char="v"/>
            </a:pPr>
            <a:r>
              <a:rPr lang="en-GB" sz="1800" err="1">
                <a:solidFill>
                  <a:srgbClr val="000000"/>
                </a:solidFill>
                <a:ea typeface="Roboto"/>
                <a:cs typeface="Arial"/>
              </a:rPr>
              <a:t>Eg</a:t>
            </a:r>
            <a:r>
              <a:rPr lang="en-GB" sz="1800">
                <a:solidFill>
                  <a:srgbClr val="000000"/>
                </a:solidFill>
                <a:ea typeface="Roboto"/>
                <a:cs typeface="Arial"/>
              </a:rPr>
              <a:t>: Deployment service, logging service, Configuration service</a:t>
            </a:r>
            <a:endParaRPr lang="en-US"/>
          </a:p>
          <a:p>
            <a:pPr>
              <a:buClr>
                <a:srgbClr val="73A0D0"/>
              </a:buClr>
            </a:pPr>
            <a:endParaRPr lang="en-US"/>
          </a:p>
          <a:p>
            <a:pPr lvl="1">
              <a:buClr>
                <a:srgbClr val="73A0D0"/>
              </a:buClr>
            </a:pPr>
            <a:endParaRPr lang="en-US" sz="1800">
              <a:cs typeface="Arial"/>
            </a:endParaRPr>
          </a:p>
        </p:txBody>
      </p:sp>
      <p:pic>
        <p:nvPicPr>
          <p:cNvPr id="3" name="Picture 5" descr="Graphical user interface&#10;&#10;Description automatically generated">
            <a:extLst>
              <a:ext uri="{FF2B5EF4-FFF2-40B4-BE49-F238E27FC236}">
                <a16:creationId xmlns:a16="http://schemas.microsoft.com/office/drawing/2014/main" id="{66B681AF-0D07-69D3-B68A-503FA3864F4E}"/>
              </a:ext>
            </a:extLst>
          </p:cNvPr>
          <p:cNvPicPr>
            <a:picLocks noChangeAspect="1"/>
          </p:cNvPicPr>
          <p:nvPr/>
        </p:nvPicPr>
        <p:blipFill>
          <a:blip r:embed="rId2"/>
          <a:stretch>
            <a:fillRect/>
          </a:stretch>
        </p:blipFill>
        <p:spPr>
          <a:xfrm>
            <a:off x="5800506" y="2036107"/>
            <a:ext cx="6189344" cy="3536329"/>
          </a:xfrm>
          <a:prstGeom prst="rect">
            <a:avLst/>
          </a:prstGeom>
        </p:spPr>
      </p:pic>
    </p:spTree>
    <p:extLst>
      <p:ext uri="{BB962C8B-B14F-4D97-AF65-F5344CB8AC3E}">
        <p14:creationId xmlns:p14="http://schemas.microsoft.com/office/powerpoint/2010/main" val="71642499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79512" y="341615"/>
            <a:ext cx="11432976" cy="544615"/>
          </a:xfrm>
        </p:spPr>
        <p:txBody>
          <a:bodyPr>
            <a:noAutofit/>
          </a:bodyPr>
          <a:lstStyle/>
          <a:p>
            <a:r>
              <a:rPr lang="en-US">
                <a:ea typeface="Roboto Light"/>
              </a:rPr>
              <a:t>Aptos ONE Applications</a:t>
            </a:r>
            <a:endParaRPr lang="en-US"/>
          </a:p>
        </p:txBody>
      </p:sp>
      <p:sp>
        <p:nvSpPr>
          <p:cNvPr id="8" name="Content Placeholder 7"/>
          <p:cNvSpPr>
            <a:spLocks noGrp="1"/>
          </p:cNvSpPr>
          <p:nvPr>
            <p:ph idx="1"/>
          </p:nvPr>
        </p:nvSpPr>
        <p:spPr>
          <a:xfrm>
            <a:off x="379512" y="1286738"/>
            <a:ext cx="5265092" cy="4846320"/>
          </a:xfrm>
        </p:spPr>
        <p:txBody>
          <a:bodyPr vert="horz" lIns="113150" tIns="56574" rIns="113150" bIns="56574" rtlCol="0" anchor="t">
            <a:normAutofit/>
          </a:bodyPr>
          <a:lstStyle/>
          <a:p>
            <a:pPr marL="0" indent="0">
              <a:buClr>
                <a:srgbClr val="73A0D0"/>
              </a:buClr>
              <a:buNone/>
            </a:pPr>
            <a:endParaRPr lang="en-US">
              <a:ea typeface="Roboto"/>
              <a:cs typeface="+mn-lt"/>
            </a:endParaRPr>
          </a:p>
          <a:p>
            <a:pPr marL="0" indent="0">
              <a:spcBef>
                <a:spcPts val="0"/>
              </a:spcBef>
              <a:buClr>
                <a:srgbClr val="73A0D0"/>
              </a:buClr>
              <a:buNone/>
            </a:pPr>
            <a:endParaRPr lang="en-GB" sz="1800">
              <a:solidFill>
                <a:srgbClr val="000000"/>
              </a:solidFill>
              <a:cs typeface="Arial"/>
            </a:endParaRPr>
          </a:p>
          <a:p>
            <a:pPr>
              <a:buClr>
                <a:srgbClr val="73A0D0"/>
              </a:buClr>
            </a:pPr>
            <a:endParaRPr lang="en-US"/>
          </a:p>
          <a:p>
            <a:pPr lvl="1">
              <a:buClr>
                <a:srgbClr val="73A0D0"/>
              </a:buClr>
            </a:pPr>
            <a:endParaRPr lang="en-US" sz="1800">
              <a:cs typeface="Arial"/>
            </a:endParaRPr>
          </a:p>
        </p:txBody>
      </p:sp>
      <p:pic>
        <p:nvPicPr>
          <p:cNvPr id="6" name="Picture 2" descr="Graphical user interface, application&#10;&#10;Description automatically generated">
            <a:extLst>
              <a:ext uri="{FF2B5EF4-FFF2-40B4-BE49-F238E27FC236}">
                <a16:creationId xmlns:a16="http://schemas.microsoft.com/office/drawing/2014/main" id="{9419BF13-F25D-6A23-012D-13123A1D9909}"/>
              </a:ext>
            </a:extLst>
          </p:cNvPr>
          <p:cNvPicPr>
            <a:picLocks noChangeAspect="1"/>
          </p:cNvPicPr>
          <p:nvPr/>
        </p:nvPicPr>
        <p:blipFill>
          <a:blip r:embed="rId2"/>
          <a:srcRect l="10553" r="10553"/>
          <a:stretch/>
        </p:blipFill>
        <p:spPr>
          <a:xfrm>
            <a:off x="4800918" y="1127146"/>
            <a:ext cx="4186340" cy="2801525"/>
          </a:xfrm>
          <a:prstGeom prst="roundRect">
            <a:avLst>
              <a:gd name="adj" fmla="val 5965"/>
            </a:avLst>
          </a:prstGeom>
          <a:noFill/>
          <a:ln>
            <a:noFill/>
          </a:ln>
        </p:spPr>
      </p:pic>
      <p:pic>
        <p:nvPicPr>
          <p:cNvPr id="10" name="Picture 5" descr="Graphical user interface, table&#10;&#10;Description automatically generated">
            <a:extLst>
              <a:ext uri="{FF2B5EF4-FFF2-40B4-BE49-F238E27FC236}">
                <a16:creationId xmlns:a16="http://schemas.microsoft.com/office/drawing/2014/main" id="{6A6AEC9F-4247-BCAA-1D63-88B1F6F955A6}"/>
              </a:ext>
            </a:extLst>
          </p:cNvPr>
          <p:cNvPicPr>
            <a:picLocks noChangeAspect="1"/>
          </p:cNvPicPr>
          <p:nvPr/>
        </p:nvPicPr>
        <p:blipFill>
          <a:blip r:embed="rId3"/>
          <a:stretch>
            <a:fillRect/>
          </a:stretch>
        </p:blipFill>
        <p:spPr>
          <a:xfrm>
            <a:off x="379512" y="3828640"/>
            <a:ext cx="4013199" cy="2464010"/>
          </a:xfrm>
          <a:prstGeom prst="rect">
            <a:avLst/>
          </a:prstGeom>
        </p:spPr>
      </p:pic>
      <p:pic>
        <p:nvPicPr>
          <p:cNvPr id="12" name="Picture 4" descr="Graphical user interface, text, application, chat or text message&#10;&#10;Description automatically generated">
            <a:extLst>
              <a:ext uri="{FF2B5EF4-FFF2-40B4-BE49-F238E27FC236}">
                <a16:creationId xmlns:a16="http://schemas.microsoft.com/office/drawing/2014/main" id="{58F866CD-8DFB-060D-B356-231E29345479}"/>
              </a:ext>
            </a:extLst>
          </p:cNvPr>
          <p:cNvPicPr>
            <a:picLocks noChangeAspect="1"/>
          </p:cNvPicPr>
          <p:nvPr/>
        </p:nvPicPr>
        <p:blipFill>
          <a:blip r:embed="rId4"/>
          <a:stretch>
            <a:fillRect/>
          </a:stretch>
        </p:blipFill>
        <p:spPr>
          <a:xfrm>
            <a:off x="9629984" y="1931021"/>
            <a:ext cx="2366713" cy="4114800"/>
          </a:xfrm>
          <a:prstGeom prst="rect">
            <a:avLst/>
          </a:prstGeom>
        </p:spPr>
      </p:pic>
      <p:pic>
        <p:nvPicPr>
          <p:cNvPr id="9" name="Picture 6" descr="A screenshot of a computer&#10;&#10;Description automatically generated">
            <a:extLst>
              <a:ext uri="{FF2B5EF4-FFF2-40B4-BE49-F238E27FC236}">
                <a16:creationId xmlns:a16="http://schemas.microsoft.com/office/drawing/2014/main" id="{B5005E15-8D34-19C1-ADFD-29570C329089}"/>
              </a:ext>
            </a:extLst>
          </p:cNvPr>
          <p:cNvPicPr>
            <a:picLocks noChangeAspect="1"/>
          </p:cNvPicPr>
          <p:nvPr/>
        </p:nvPicPr>
        <p:blipFill>
          <a:blip r:embed="rId5"/>
          <a:stretch>
            <a:fillRect/>
          </a:stretch>
        </p:blipFill>
        <p:spPr>
          <a:xfrm>
            <a:off x="442896" y="960170"/>
            <a:ext cx="3879796" cy="2799206"/>
          </a:xfrm>
          <a:prstGeom prst="rect">
            <a:avLst/>
          </a:prstGeom>
        </p:spPr>
      </p:pic>
    </p:spTree>
    <p:extLst>
      <p:ext uri="{BB962C8B-B14F-4D97-AF65-F5344CB8AC3E}">
        <p14:creationId xmlns:p14="http://schemas.microsoft.com/office/powerpoint/2010/main" val="262951675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oogle Shape;2805;p50">
            <a:extLst>
              <a:ext uri="{FF2B5EF4-FFF2-40B4-BE49-F238E27FC236}">
                <a16:creationId xmlns:a16="http://schemas.microsoft.com/office/drawing/2014/main" id="{0F256115-F243-3DB8-478F-C821A9BBDA48}"/>
              </a:ext>
            </a:extLst>
          </p:cNvPr>
          <p:cNvGrpSpPr/>
          <p:nvPr/>
        </p:nvGrpSpPr>
        <p:grpSpPr>
          <a:xfrm>
            <a:off x="333421" y="3403373"/>
            <a:ext cx="766096" cy="514640"/>
            <a:chOff x="8799513" y="3802063"/>
            <a:chExt cx="933450" cy="627063"/>
          </a:xfrm>
        </p:grpSpPr>
        <p:sp>
          <p:nvSpPr>
            <p:cNvPr id="17" name="Google Shape;2806;p50">
              <a:extLst>
                <a:ext uri="{FF2B5EF4-FFF2-40B4-BE49-F238E27FC236}">
                  <a16:creationId xmlns:a16="http://schemas.microsoft.com/office/drawing/2014/main" id="{653241CE-EEA9-8E49-41F0-331F40A4FD9F}"/>
                </a:ext>
              </a:extLst>
            </p:cNvPr>
            <p:cNvSpPr/>
            <p:nvPr/>
          </p:nvSpPr>
          <p:spPr>
            <a:xfrm>
              <a:off x="8799513" y="3802063"/>
              <a:ext cx="850900" cy="593725"/>
            </a:xfrm>
            <a:custGeom>
              <a:avLst/>
              <a:gdLst/>
              <a:ahLst/>
              <a:cxnLst/>
              <a:rect l="l" t="t" r="r" b="b"/>
              <a:pathLst>
                <a:path w="983" h="686" extrusionOk="0">
                  <a:moveTo>
                    <a:pt x="45" y="640"/>
                  </a:moveTo>
                  <a:lnTo>
                    <a:pt x="45" y="640"/>
                  </a:lnTo>
                  <a:lnTo>
                    <a:pt x="45" y="46"/>
                  </a:lnTo>
                  <a:lnTo>
                    <a:pt x="937" y="46"/>
                  </a:lnTo>
                  <a:lnTo>
                    <a:pt x="937" y="206"/>
                  </a:lnTo>
                  <a:lnTo>
                    <a:pt x="983" y="206"/>
                  </a:lnTo>
                  <a:lnTo>
                    <a:pt x="983" y="49"/>
                  </a:lnTo>
                  <a:cubicBezTo>
                    <a:pt x="983" y="22"/>
                    <a:pt x="961" y="0"/>
                    <a:pt x="934" y="0"/>
                  </a:cubicBezTo>
                  <a:lnTo>
                    <a:pt x="36" y="0"/>
                  </a:lnTo>
                  <a:cubicBezTo>
                    <a:pt x="16" y="0"/>
                    <a:pt x="0" y="17"/>
                    <a:pt x="0" y="37"/>
                  </a:cubicBezTo>
                  <a:lnTo>
                    <a:pt x="0" y="655"/>
                  </a:lnTo>
                  <a:cubicBezTo>
                    <a:pt x="0" y="672"/>
                    <a:pt x="14" y="686"/>
                    <a:pt x="31" y="686"/>
                  </a:cubicBezTo>
                  <a:lnTo>
                    <a:pt x="777" y="686"/>
                  </a:lnTo>
                  <a:lnTo>
                    <a:pt x="777" y="640"/>
                  </a:lnTo>
                  <a:lnTo>
                    <a:pt x="45" y="640"/>
                  </a:lnTo>
                  <a:close/>
                </a:path>
              </a:pathLst>
            </a:custGeom>
            <a:solidFill>
              <a:srgbClr val="A5A5A5"/>
            </a:solidFill>
            <a:ln w="9525" cap="flat" cmpd="sng">
              <a:solidFill>
                <a:srgbClr val="A5A5A5"/>
              </a:solidFill>
              <a:prstDash val="solid"/>
              <a:round/>
              <a:headEnd type="none" w="sm" len="sm"/>
              <a:tailEnd type="none" w="sm" len="sm"/>
            </a:ln>
          </p:spPr>
          <p:txBody>
            <a:bodyPr spcFirstLastPara="1" wrap="square" lIns="82300" tIns="41150" rIns="82300" bIns="41150" anchor="t" anchorCtr="0">
              <a:noAutofit/>
            </a:bodyPr>
            <a:lstStyle/>
            <a:p>
              <a:pPr marL="0" marR="0" lvl="0" indent="0" algn="l" rtl="0">
                <a:spcBef>
                  <a:spcPts val="0"/>
                </a:spcBef>
                <a:spcAft>
                  <a:spcPts val="0"/>
                </a:spcAft>
                <a:buNone/>
              </a:pPr>
              <a:endParaRPr sz="1261">
                <a:solidFill>
                  <a:schemeClr val="dk1"/>
                </a:solidFill>
                <a:latin typeface="Arial"/>
                <a:ea typeface="Arial"/>
                <a:cs typeface="Arial"/>
                <a:sym typeface="Arial"/>
              </a:endParaRPr>
            </a:p>
          </p:txBody>
        </p:sp>
        <p:sp>
          <p:nvSpPr>
            <p:cNvPr id="18" name="Google Shape;2807;p50">
              <a:extLst>
                <a:ext uri="{FF2B5EF4-FFF2-40B4-BE49-F238E27FC236}">
                  <a16:creationId xmlns:a16="http://schemas.microsoft.com/office/drawing/2014/main" id="{1B7E8329-F777-F314-7282-5EA3A9C66B6F}"/>
                </a:ext>
              </a:extLst>
            </p:cNvPr>
            <p:cNvSpPr/>
            <p:nvPr/>
          </p:nvSpPr>
          <p:spPr>
            <a:xfrm>
              <a:off x="9456738" y="3954463"/>
              <a:ext cx="276225" cy="474663"/>
            </a:xfrm>
            <a:custGeom>
              <a:avLst/>
              <a:gdLst/>
              <a:ahLst/>
              <a:cxnLst/>
              <a:rect l="l" t="t" r="r" b="b"/>
              <a:pathLst>
                <a:path w="320" h="548" extrusionOk="0">
                  <a:moveTo>
                    <a:pt x="274" y="0"/>
                  </a:moveTo>
                  <a:lnTo>
                    <a:pt x="274" y="0"/>
                  </a:lnTo>
                  <a:lnTo>
                    <a:pt x="45" y="0"/>
                  </a:lnTo>
                  <a:cubicBezTo>
                    <a:pt x="20" y="0"/>
                    <a:pt x="0" y="20"/>
                    <a:pt x="0" y="46"/>
                  </a:cubicBezTo>
                  <a:lnTo>
                    <a:pt x="0" y="503"/>
                  </a:lnTo>
                  <a:cubicBezTo>
                    <a:pt x="0" y="528"/>
                    <a:pt x="20" y="548"/>
                    <a:pt x="45" y="548"/>
                  </a:cubicBezTo>
                  <a:lnTo>
                    <a:pt x="274" y="548"/>
                  </a:lnTo>
                  <a:cubicBezTo>
                    <a:pt x="299" y="548"/>
                    <a:pt x="320" y="528"/>
                    <a:pt x="320" y="503"/>
                  </a:cubicBezTo>
                  <a:lnTo>
                    <a:pt x="320" y="46"/>
                  </a:lnTo>
                  <a:cubicBezTo>
                    <a:pt x="320" y="20"/>
                    <a:pt x="299" y="0"/>
                    <a:pt x="274" y="0"/>
                  </a:cubicBezTo>
                  <a:close/>
                  <a:moveTo>
                    <a:pt x="274" y="503"/>
                  </a:moveTo>
                  <a:lnTo>
                    <a:pt x="274" y="503"/>
                  </a:lnTo>
                  <a:lnTo>
                    <a:pt x="45" y="503"/>
                  </a:lnTo>
                  <a:lnTo>
                    <a:pt x="45" y="46"/>
                  </a:lnTo>
                  <a:lnTo>
                    <a:pt x="274" y="46"/>
                  </a:lnTo>
                  <a:lnTo>
                    <a:pt x="274" y="503"/>
                  </a:lnTo>
                  <a:close/>
                  <a:moveTo>
                    <a:pt x="274" y="46"/>
                  </a:moveTo>
                  <a:lnTo>
                    <a:pt x="274" y="46"/>
                  </a:lnTo>
                  <a:close/>
                </a:path>
              </a:pathLst>
            </a:custGeom>
            <a:solidFill>
              <a:srgbClr val="A5A5A5"/>
            </a:solidFill>
            <a:ln w="9525" cap="flat" cmpd="sng">
              <a:solidFill>
                <a:srgbClr val="A5A5A5"/>
              </a:solidFill>
              <a:prstDash val="solid"/>
              <a:round/>
              <a:headEnd type="none" w="sm" len="sm"/>
              <a:tailEnd type="none" w="sm" len="sm"/>
            </a:ln>
          </p:spPr>
          <p:txBody>
            <a:bodyPr spcFirstLastPara="1" wrap="square" lIns="82300" tIns="41150" rIns="82300" bIns="41150" anchor="t" anchorCtr="0">
              <a:noAutofit/>
            </a:bodyPr>
            <a:lstStyle/>
            <a:p>
              <a:pPr marL="0" marR="0" lvl="0" indent="0" algn="l" rtl="0">
                <a:spcBef>
                  <a:spcPts val="0"/>
                </a:spcBef>
                <a:spcAft>
                  <a:spcPts val="0"/>
                </a:spcAft>
                <a:buNone/>
              </a:pPr>
              <a:endParaRPr sz="1261">
                <a:solidFill>
                  <a:schemeClr val="dk1"/>
                </a:solidFill>
                <a:latin typeface="Arial"/>
                <a:ea typeface="Arial"/>
                <a:cs typeface="Arial"/>
                <a:sym typeface="Arial"/>
              </a:endParaRPr>
            </a:p>
          </p:txBody>
        </p:sp>
        <p:sp>
          <p:nvSpPr>
            <p:cNvPr id="19" name="Google Shape;2808;p50">
              <a:extLst>
                <a:ext uri="{FF2B5EF4-FFF2-40B4-BE49-F238E27FC236}">
                  <a16:creationId xmlns:a16="http://schemas.microsoft.com/office/drawing/2014/main" id="{D50FEEBA-2208-6BBB-CEDB-2C0890014D0B}"/>
                </a:ext>
              </a:extLst>
            </p:cNvPr>
            <p:cNvSpPr/>
            <p:nvPr/>
          </p:nvSpPr>
          <p:spPr>
            <a:xfrm>
              <a:off x="9047163" y="3984626"/>
              <a:ext cx="328613" cy="298450"/>
            </a:xfrm>
            <a:custGeom>
              <a:avLst/>
              <a:gdLst/>
              <a:ahLst/>
              <a:cxnLst/>
              <a:rect l="l" t="t" r="r" b="b"/>
              <a:pathLst>
                <a:path w="380" h="345" extrusionOk="0">
                  <a:moveTo>
                    <a:pt x="80" y="40"/>
                  </a:moveTo>
                  <a:lnTo>
                    <a:pt x="80" y="40"/>
                  </a:lnTo>
                  <a:lnTo>
                    <a:pt x="100" y="40"/>
                  </a:lnTo>
                  <a:cubicBezTo>
                    <a:pt x="101" y="93"/>
                    <a:pt x="153" y="155"/>
                    <a:pt x="218" y="155"/>
                  </a:cubicBezTo>
                  <a:cubicBezTo>
                    <a:pt x="282" y="155"/>
                    <a:pt x="334" y="93"/>
                    <a:pt x="336" y="40"/>
                  </a:cubicBezTo>
                  <a:lnTo>
                    <a:pt x="368" y="40"/>
                  </a:lnTo>
                  <a:cubicBezTo>
                    <a:pt x="375" y="40"/>
                    <a:pt x="380" y="49"/>
                    <a:pt x="378" y="56"/>
                  </a:cubicBezTo>
                  <a:lnTo>
                    <a:pt x="356" y="206"/>
                  </a:lnTo>
                  <a:cubicBezTo>
                    <a:pt x="356" y="213"/>
                    <a:pt x="351" y="213"/>
                    <a:pt x="343" y="213"/>
                  </a:cubicBezTo>
                  <a:lnTo>
                    <a:pt x="103" y="213"/>
                  </a:lnTo>
                  <a:lnTo>
                    <a:pt x="92" y="264"/>
                  </a:lnTo>
                  <a:cubicBezTo>
                    <a:pt x="100" y="268"/>
                    <a:pt x="105" y="280"/>
                    <a:pt x="108" y="280"/>
                  </a:cubicBezTo>
                  <a:lnTo>
                    <a:pt x="285" y="280"/>
                  </a:lnTo>
                  <a:cubicBezTo>
                    <a:pt x="291" y="280"/>
                    <a:pt x="304" y="264"/>
                    <a:pt x="319" y="264"/>
                  </a:cubicBezTo>
                  <a:cubicBezTo>
                    <a:pt x="339" y="264"/>
                    <a:pt x="356" y="288"/>
                    <a:pt x="356" y="308"/>
                  </a:cubicBezTo>
                  <a:cubicBezTo>
                    <a:pt x="356" y="328"/>
                    <a:pt x="339" y="345"/>
                    <a:pt x="319" y="345"/>
                  </a:cubicBezTo>
                  <a:cubicBezTo>
                    <a:pt x="302" y="345"/>
                    <a:pt x="288" y="320"/>
                    <a:pt x="284" y="320"/>
                  </a:cubicBezTo>
                  <a:lnTo>
                    <a:pt x="110" y="320"/>
                  </a:lnTo>
                  <a:cubicBezTo>
                    <a:pt x="106" y="320"/>
                    <a:pt x="92" y="345"/>
                    <a:pt x="75" y="345"/>
                  </a:cubicBezTo>
                  <a:cubicBezTo>
                    <a:pt x="55" y="345"/>
                    <a:pt x="38" y="328"/>
                    <a:pt x="38" y="307"/>
                  </a:cubicBezTo>
                  <a:cubicBezTo>
                    <a:pt x="38" y="289"/>
                    <a:pt x="51" y="274"/>
                    <a:pt x="68" y="271"/>
                  </a:cubicBezTo>
                  <a:lnTo>
                    <a:pt x="82" y="195"/>
                  </a:lnTo>
                  <a:lnTo>
                    <a:pt x="70" y="108"/>
                  </a:lnTo>
                  <a:lnTo>
                    <a:pt x="51" y="13"/>
                  </a:lnTo>
                  <a:lnTo>
                    <a:pt x="0" y="13"/>
                  </a:lnTo>
                  <a:lnTo>
                    <a:pt x="0" y="0"/>
                  </a:lnTo>
                  <a:lnTo>
                    <a:pt x="55" y="0"/>
                  </a:lnTo>
                  <a:cubicBezTo>
                    <a:pt x="60" y="0"/>
                    <a:pt x="65" y="3"/>
                    <a:pt x="67" y="8"/>
                  </a:cubicBezTo>
                  <a:lnTo>
                    <a:pt x="80" y="40"/>
                  </a:lnTo>
                  <a:close/>
                </a:path>
              </a:pathLst>
            </a:custGeom>
            <a:solidFill>
              <a:srgbClr val="A5A5A5"/>
            </a:solidFill>
            <a:ln w="9525" cap="flat" cmpd="sng">
              <a:solidFill>
                <a:srgbClr val="A5A5A5"/>
              </a:solidFill>
              <a:prstDash val="solid"/>
              <a:round/>
              <a:headEnd type="none" w="sm" len="sm"/>
              <a:tailEnd type="none" w="sm" len="sm"/>
            </a:ln>
          </p:spPr>
          <p:txBody>
            <a:bodyPr spcFirstLastPara="1" wrap="square" lIns="82300" tIns="41150" rIns="82300" bIns="41150" anchor="t" anchorCtr="0">
              <a:noAutofit/>
            </a:bodyPr>
            <a:lstStyle/>
            <a:p>
              <a:pPr marL="0" marR="0" lvl="0" indent="0" algn="l" rtl="0">
                <a:spcBef>
                  <a:spcPts val="0"/>
                </a:spcBef>
                <a:spcAft>
                  <a:spcPts val="0"/>
                </a:spcAft>
                <a:buNone/>
              </a:pPr>
              <a:endParaRPr sz="1261">
                <a:solidFill>
                  <a:schemeClr val="dk1"/>
                </a:solidFill>
                <a:latin typeface="Arial"/>
                <a:ea typeface="Arial"/>
                <a:cs typeface="Arial"/>
                <a:sym typeface="Arial"/>
              </a:endParaRPr>
            </a:p>
          </p:txBody>
        </p:sp>
        <p:sp>
          <p:nvSpPr>
            <p:cNvPr id="20" name="Google Shape;2809;p50">
              <a:extLst>
                <a:ext uri="{FF2B5EF4-FFF2-40B4-BE49-F238E27FC236}">
                  <a16:creationId xmlns:a16="http://schemas.microsoft.com/office/drawing/2014/main" id="{E746E279-85CE-1400-AAF4-A39608672EDB}"/>
                </a:ext>
              </a:extLst>
            </p:cNvPr>
            <p:cNvSpPr/>
            <p:nvPr/>
          </p:nvSpPr>
          <p:spPr>
            <a:xfrm>
              <a:off x="9144000" y="3917951"/>
              <a:ext cx="182563" cy="182563"/>
            </a:xfrm>
            <a:custGeom>
              <a:avLst/>
              <a:gdLst/>
              <a:ahLst/>
              <a:cxnLst/>
              <a:rect l="l" t="t" r="r" b="b"/>
              <a:pathLst>
                <a:path w="211" h="210" extrusionOk="0">
                  <a:moveTo>
                    <a:pt x="106" y="20"/>
                  </a:moveTo>
                  <a:lnTo>
                    <a:pt x="106" y="20"/>
                  </a:lnTo>
                  <a:cubicBezTo>
                    <a:pt x="59" y="20"/>
                    <a:pt x="20" y="58"/>
                    <a:pt x="20" y="105"/>
                  </a:cubicBezTo>
                  <a:cubicBezTo>
                    <a:pt x="20" y="152"/>
                    <a:pt x="59" y="190"/>
                    <a:pt x="106" y="190"/>
                  </a:cubicBezTo>
                  <a:cubicBezTo>
                    <a:pt x="153" y="190"/>
                    <a:pt x="191" y="152"/>
                    <a:pt x="191" y="105"/>
                  </a:cubicBezTo>
                  <a:cubicBezTo>
                    <a:pt x="191" y="58"/>
                    <a:pt x="153" y="20"/>
                    <a:pt x="106" y="20"/>
                  </a:cubicBezTo>
                  <a:close/>
                  <a:moveTo>
                    <a:pt x="106" y="210"/>
                  </a:moveTo>
                  <a:lnTo>
                    <a:pt x="106" y="210"/>
                  </a:lnTo>
                  <a:cubicBezTo>
                    <a:pt x="48" y="210"/>
                    <a:pt x="0" y="163"/>
                    <a:pt x="0" y="105"/>
                  </a:cubicBezTo>
                  <a:cubicBezTo>
                    <a:pt x="0" y="47"/>
                    <a:pt x="48" y="0"/>
                    <a:pt x="106" y="0"/>
                  </a:cubicBezTo>
                  <a:cubicBezTo>
                    <a:pt x="164" y="0"/>
                    <a:pt x="211" y="47"/>
                    <a:pt x="211" y="105"/>
                  </a:cubicBezTo>
                  <a:cubicBezTo>
                    <a:pt x="211" y="163"/>
                    <a:pt x="164" y="210"/>
                    <a:pt x="106" y="210"/>
                  </a:cubicBezTo>
                  <a:close/>
                </a:path>
              </a:pathLst>
            </a:custGeom>
            <a:solidFill>
              <a:srgbClr val="A5A5A5"/>
            </a:solidFill>
            <a:ln w="9525" cap="flat" cmpd="sng">
              <a:solidFill>
                <a:srgbClr val="A5A5A5"/>
              </a:solidFill>
              <a:prstDash val="solid"/>
              <a:round/>
              <a:headEnd type="none" w="sm" len="sm"/>
              <a:tailEnd type="none" w="sm" len="sm"/>
            </a:ln>
          </p:spPr>
          <p:txBody>
            <a:bodyPr spcFirstLastPara="1" wrap="square" lIns="82300" tIns="41150" rIns="82300" bIns="41150" anchor="t" anchorCtr="0">
              <a:noAutofit/>
            </a:bodyPr>
            <a:lstStyle/>
            <a:p>
              <a:pPr marL="0" marR="0" lvl="0" indent="0" algn="l" rtl="0">
                <a:spcBef>
                  <a:spcPts val="0"/>
                </a:spcBef>
                <a:spcAft>
                  <a:spcPts val="0"/>
                </a:spcAft>
                <a:buNone/>
              </a:pPr>
              <a:endParaRPr sz="1261">
                <a:solidFill>
                  <a:schemeClr val="dk1"/>
                </a:solidFill>
                <a:latin typeface="Arial"/>
                <a:ea typeface="Arial"/>
                <a:cs typeface="Arial"/>
                <a:sym typeface="Arial"/>
              </a:endParaRPr>
            </a:p>
          </p:txBody>
        </p:sp>
        <p:sp>
          <p:nvSpPr>
            <p:cNvPr id="21" name="Google Shape;2810;p50">
              <a:extLst>
                <a:ext uri="{FF2B5EF4-FFF2-40B4-BE49-F238E27FC236}">
                  <a16:creationId xmlns:a16="http://schemas.microsoft.com/office/drawing/2014/main" id="{6F88BE2E-AF99-FADF-D55D-843885D0A8D4}"/>
                </a:ext>
              </a:extLst>
            </p:cNvPr>
            <p:cNvSpPr/>
            <p:nvPr/>
          </p:nvSpPr>
          <p:spPr>
            <a:xfrm>
              <a:off x="9182100" y="3970338"/>
              <a:ext cx="107950" cy="85725"/>
            </a:xfrm>
            <a:custGeom>
              <a:avLst/>
              <a:gdLst/>
              <a:ahLst/>
              <a:cxnLst/>
              <a:rect l="l" t="t" r="r" b="b"/>
              <a:pathLst>
                <a:path w="125" h="98" extrusionOk="0">
                  <a:moveTo>
                    <a:pt x="18" y="35"/>
                  </a:moveTo>
                  <a:lnTo>
                    <a:pt x="18" y="35"/>
                  </a:lnTo>
                  <a:lnTo>
                    <a:pt x="45" y="62"/>
                  </a:lnTo>
                  <a:lnTo>
                    <a:pt x="107" y="0"/>
                  </a:lnTo>
                  <a:lnTo>
                    <a:pt x="125" y="18"/>
                  </a:lnTo>
                  <a:lnTo>
                    <a:pt x="45" y="98"/>
                  </a:lnTo>
                  <a:lnTo>
                    <a:pt x="0" y="53"/>
                  </a:lnTo>
                  <a:lnTo>
                    <a:pt x="18" y="35"/>
                  </a:lnTo>
                  <a:close/>
                </a:path>
              </a:pathLst>
            </a:custGeom>
            <a:solidFill>
              <a:srgbClr val="A5A5A5"/>
            </a:solidFill>
            <a:ln w="9525" cap="flat" cmpd="sng">
              <a:solidFill>
                <a:srgbClr val="A5A5A5"/>
              </a:solidFill>
              <a:prstDash val="solid"/>
              <a:round/>
              <a:headEnd type="none" w="sm" len="sm"/>
              <a:tailEnd type="none" w="sm" len="sm"/>
            </a:ln>
          </p:spPr>
          <p:txBody>
            <a:bodyPr spcFirstLastPara="1" wrap="square" lIns="82300" tIns="41150" rIns="82300" bIns="41150" anchor="t" anchorCtr="0">
              <a:noAutofit/>
            </a:bodyPr>
            <a:lstStyle/>
            <a:p>
              <a:pPr marL="0" marR="0" lvl="0" indent="0" algn="l" rtl="0">
                <a:spcBef>
                  <a:spcPts val="0"/>
                </a:spcBef>
                <a:spcAft>
                  <a:spcPts val="0"/>
                </a:spcAft>
                <a:buNone/>
              </a:pPr>
              <a:endParaRPr sz="1261">
                <a:solidFill>
                  <a:schemeClr val="dk1"/>
                </a:solidFill>
                <a:latin typeface="Arial"/>
                <a:ea typeface="Arial"/>
                <a:cs typeface="Arial"/>
                <a:sym typeface="Arial"/>
              </a:endParaRPr>
            </a:p>
          </p:txBody>
        </p:sp>
      </p:grpSp>
      <p:grpSp>
        <p:nvGrpSpPr>
          <p:cNvPr id="22" name="Google Shape;2811;p50">
            <a:extLst>
              <a:ext uri="{FF2B5EF4-FFF2-40B4-BE49-F238E27FC236}">
                <a16:creationId xmlns:a16="http://schemas.microsoft.com/office/drawing/2014/main" id="{0A1F2970-8F51-7B40-B3B8-86F856104A4E}"/>
              </a:ext>
            </a:extLst>
          </p:cNvPr>
          <p:cNvGrpSpPr/>
          <p:nvPr/>
        </p:nvGrpSpPr>
        <p:grpSpPr>
          <a:xfrm>
            <a:off x="354557" y="2404497"/>
            <a:ext cx="833987" cy="493840"/>
            <a:chOff x="789969" y="1139825"/>
            <a:chExt cx="1162186" cy="917575"/>
          </a:xfrm>
        </p:grpSpPr>
        <p:sp>
          <p:nvSpPr>
            <p:cNvPr id="23" name="Google Shape;2812;p50">
              <a:extLst>
                <a:ext uri="{FF2B5EF4-FFF2-40B4-BE49-F238E27FC236}">
                  <a16:creationId xmlns:a16="http://schemas.microsoft.com/office/drawing/2014/main" id="{1780CD8B-2BC8-C4FE-88B7-855B5593FE9D}"/>
                </a:ext>
              </a:extLst>
            </p:cNvPr>
            <p:cNvSpPr/>
            <p:nvPr/>
          </p:nvSpPr>
          <p:spPr>
            <a:xfrm>
              <a:off x="805810" y="1828800"/>
              <a:ext cx="1066800" cy="205740"/>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grpSp>
          <p:nvGrpSpPr>
            <p:cNvPr id="24" name="Google Shape;2813;p50">
              <a:extLst>
                <a:ext uri="{FF2B5EF4-FFF2-40B4-BE49-F238E27FC236}">
                  <a16:creationId xmlns:a16="http://schemas.microsoft.com/office/drawing/2014/main" id="{0A8B9893-ABD7-17F6-20A1-452C38B1B771}"/>
                </a:ext>
              </a:extLst>
            </p:cNvPr>
            <p:cNvGrpSpPr/>
            <p:nvPr/>
          </p:nvGrpSpPr>
          <p:grpSpPr>
            <a:xfrm>
              <a:off x="789969" y="1139825"/>
              <a:ext cx="1162186" cy="917575"/>
              <a:chOff x="1881717" y="1295399"/>
              <a:chExt cx="864602" cy="682625"/>
            </a:xfrm>
          </p:grpSpPr>
          <p:sp>
            <p:nvSpPr>
              <p:cNvPr id="25" name="Google Shape;2814;p50">
                <a:extLst>
                  <a:ext uri="{FF2B5EF4-FFF2-40B4-BE49-F238E27FC236}">
                    <a16:creationId xmlns:a16="http://schemas.microsoft.com/office/drawing/2014/main" id="{0D44D8EC-C68F-D28D-F33E-BC34DF1763D7}"/>
                  </a:ext>
                </a:extLst>
              </p:cNvPr>
              <p:cNvSpPr/>
              <p:nvPr/>
            </p:nvSpPr>
            <p:spPr>
              <a:xfrm>
                <a:off x="1881717" y="1295399"/>
                <a:ext cx="814917" cy="682625"/>
              </a:xfrm>
              <a:custGeom>
                <a:avLst/>
                <a:gdLst/>
                <a:ahLst/>
                <a:cxnLst/>
                <a:rect l="l" t="t" r="r" b="b"/>
                <a:pathLst>
                  <a:path w="326" h="273" extrusionOk="0">
                    <a:moveTo>
                      <a:pt x="15" y="213"/>
                    </a:moveTo>
                    <a:cubicBezTo>
                      <a:pt x="15" y="258"/>
                      <a:pt x="15" y="258"/>
                      <a:pt x="15" y="258"/>
                    </a:cubicBezTo>
                    <a:cubicBezTo>
                      <a:pt x="311" y="258"/>
                      <a:pt x="311" y="258"/>
                      <a:pt x="311" y="258"/>
                    </a:cubicBezTo>
                    <a:cubicBezTo>
                      <a:pt x="311" y="213"/>
                      <a:pt x="311" y="213"/>
                      <a:pt x="311" y="213"/>
                    </a:cubicBezTo>
                    <a:lnTo>
                      <a:pt x="15" y="213"/>
                    </a:lnTo>
                    <a:close/>
                    <a:moveTo>
                      <a:pt x="163" y="253"/>
                    </a:moveTo>
                    <a:cubicBezTo>
                      <a:pt x="154" y="253"/>
                      <a:pt x="146" y="245"/>
                      <a:pt x="146" y="236"/>
                    </a:cubicBezTo>
                    <a:cubicBezTo>
                      <a:pt x="146" y="226"/>
                      <a:pt x="154" y="218"/>
                      <a:pt x="163" y="218"/>
                    </a:cubicBezTo>
                    <a:cubicBezTo>
                      <a:pt x="172" y="218"/>
                      <a:pt x="180" y="226"/>
                      <a:pt x="180" y="236"/>
                    </a:cubicBezTo>
                    <a:cubicBezTo>
                      <a:pt x="180" y="245"/>
                      <a:pt x="172" y="253"/>
                      <a:pt x="163" y="253"/>
                    </a:cubicBezTo>
                    <a:close/>
                    <a:moveTo>
                      <a:pt x="150" y="236"/>
                    </a:moveTo>
                    <a:cubicBezTo>
                      <a:pt x="150" y="228"/>
                      <a:pt x="156" y="223"/>
                      <a:pt x="163" y="223"/>
                    </a:cubicBezTo>
                    <a:cubicBezTo>
                      <a:pt x="170" y="223"/>
                      <a:pt x="176" y="228"/>
                      <a:pt x="176" y="236"/>
                    </a:cubicBezTo>
                    <a:cubicBezTo>
                      <a:pt x="176" y="243"/>
                      <a:pt x="170" y="249"/>
                      <a:pt x="163" y="249"/>
                    </a:cubicBezTo>
                    <a:cubicBezTo>
                      <a:pt x="156" y="249"/>
                      <a:pt x="150" y="243"/>
                      <a:pt x="150" y="236"/>
                    </a:cubicBezTo>
                    <a:close/>
                    <a:moveTo>
                      <a:pt x="126" y="170"/>
                    </a:moveTo>
                    <a:cubicBezTo>
                      <a:pt x="126" y="173"/>
                      <a:pt x="123" y="176"/>
                      <a:pt x="120" y="176"/>
                    </a:cubicBezTo>
                    <a:cubicBezTo>
                      <a:pt x="117" y="176"/>
                      <a:pt x="114" y="173"/>
                      <a:pt x="114" y="170"/>
                    </a:cubicBezTo>
                    <a:cubicBezTo>
                      <a:pt x="114" y="167"/>
                      <a:pt x="117" y="165"/>
                      <a:pt x="120" y="165"/>
                    </a:cubicBezTo>
                    <a:cubicBezTo>
                      <a:pt x="123" y="165"/>
                      <a:pt x="126" y="167"/>
                      <a:pt x="126" y="170"/>
                    </a:cubicBezTo>
                    <a:close/>
                    <a:moveTo>
                      <a:pt x="240" y="12"/>
                    </a:moveTo>
                    <a:cubicBezTo>
                      <a:pt x="240" y="172"/>
                      <a:pt x="240" y="172"/>
                      <a:pt x="240" y="172"/>
                    </a:cubicBezTo>
                    <a:cubicBezTo>
                      <a:pt x="240" y="178"/>
                      <a:pt x="235" y="184"/>
                      <a:pt x="228" y="184"/>
                    </a:cubicBezTo>
                    <a:cubicBezTo>
                      <a:pt x="12" y="184"/>
                      <a:pt x="12" y="184"/>
                      <a:pt x="12" y="184"/>
                    </a:cubicBezTo>
                    <a:cubicBezTo>
                      <a:pt x="5" y="184"/>
                      <a:pt x="0" y="178"/>
                      <a:pt x="0" y="172"/>
                    </a:cubicBezTo>
                    <a:cubicBezTo>
                      <a:pt x="0" y="12"/>
                      <a:pt x="0" y="12"/>
                      <a:pt x="0" y="12"/>
                    </a:cubicBezTo>
                    <a:cubicBezTo>
                      <a:pt x="0" y="6"/>
                      <a:pt x="5" y="0"/>
                      <a:pt x="12" y="0"/>
                    </a:cubicBezTo>
                    <a:cubicBezTo>
                      <a:pt x="228" y="0"/>
                      <a:pt x="228" y="0"/>
                      <a:pt x="228" y="0"/>
                    </a:cubicBezTo>
                    <a:cubicBezTo>
                      <a:pt x="235" y="0"/>
                      <a:pt x="240" y="6"/>
                      <a:pt x="240" y="12"/>
                    </a:cubicBezTo>
                    <a:close/>
                    <a:moveTo>
                      <a:pt x="129" y="170"/>
                    </a:moveTo>
                    <a:cubicBezTo>
                      <a:pt x="129" y="165"/>
                      <a:pt x="125" y="161"/>
                      <a:pt x="120" y="161"/>
                    </a:cubicBezTo>
                    <a:cubicBezTo>
                      <a:pt x="115" y="161"/>
                      <a:pt x="111" y="165"/>
                      <a:pt x="111" y="170"/>
                    </a:cubicBezTo>
                    <a:cubicBezTo>
                      <a:pt x="111" y="175"/>
                      <a:pt x="115" y="179"/>
                      <a:pt x="120" y="179"/>
                    </a:cubicBezTo>
                    <a:cubicBezTo>
                      <a:pt x="125" y="179"/>
                      <a:pt x="129" y="175"/>
                      <a:pt x="129" y="170"/>
                    </a:cubicBezTo>
                    <a:close/>
                    <a:moveTo>
                      <a:pt x="226" y="15"/>
                    </a:moveTo>
                    <a:cubicBezTo>
                      <a:pt x="14" y="15"/>
                      <a:pt x="14" y="15"/>
                      <a:pt x="14" y="15"/>
                    </a:cubicBezTo>
                    <a:cubicBezTo>
                      <a:pt x="14" y="157"/>
                      <a:pt x="14" y="157"/>
                      <a:pt x="14" y="157"/>
                    </a:cubicBezTo>
                    <a:cubicBezTo>
                      <a:pt x="226" y="157"/>
                      <a:pt x="226" y="157"/>
                      <a:pt x="226" y="157"/>
                    </a:cubicBezTo>
                    <a:lnTo>
                      <a:pt x="226" y="15"/>
                    </a:lnTo>
                    <a:close/>
                    <a:moveTo>
                      <a:pt x="139" y="127"/>
                    </a:moveTo>
                    <a:cubicBezTo>
                      <a:pt x="139" y="129"/>
                      <a:pt x="138" y="131"/>
                      <a:pt x="136" y="131"/>
                    </a:cubicBezTo>
                    <a:cubicBezTo>
                      <a:pt x="114" y="131"/>
                      <a:pt x="114" y="131"/>
                      <a:pt x="114" y="131"/>
                    </a:cubicBezTo>
                    <a:cubicBezTo>
                      <a:pt x="112" y="131"/>
                      <a:pt x="110" y="129"/>
                      <a:pt x="110" y="127"/>
                    </a:cubicBezTo>
                    <a:cubicBezTo>
                      <a:pt x="110" y="114"/>
                      <a:pt x="110" y="114"/>
                      <a:pt x="110" y="114"/>
                    </a:cubicBezTo>
                    <a:cubicBezTo>
                      <a:pt x="110" y="112"/>
                      <a:pt x="112" y="111"/>
                      <a:pt x="114" y="111"/>
                    </a:cubicBezTo>
                    <a:cubicBezTo>
                      <a:pt x="136" y="111"/>
                      <a:pt x="136" y="111"/>
                      <a:pt x="136" y="111"/>
                    </a:cubicBezTo>
                    <a:cubicBezTo>
                      <a:pt x="138" y="111"/>
                      <a:pt x="139" y="112"/>
                      <a:pt x="139" y="114"/>
                    </a:cubicBezTo>
                    <a:cubicBezTo>
                      <a:pt x="139" y="127"/>
                      <a:pt x="139" y="127"/>
                      <a:pt x="139" y="127"/>
                    </a:cubicBezTo>
                    <a:close/>
                    <a:moveTo>
                      <a:pt x="139" y="104"/>
                    </a:moveTo>
                    <a:cubicBezTo>
                      <a:pt x="139" y="106"/>
                      <a:pt x="138" y="107"/>
                      <a:pt x="136" y="107"/>
                    </a:cubicBezTo>
                    <a:cubicBezTo>
                      <a:pt x="114" y="107"/>
                      <a:pt x="114" y="107"/>
                      <a:pt x="114" y="107"/>
                    </a:cubicBezTo>
                    <a:cubicBezTo>
                      <a:pt x="112" y="107"/>
                      <a:pt x="110" y="106"/>
                      <a:pt x="110" y="104"/>
                    </a:cubicBezTo>
                    <a:cubicBezTo>
                      <a:pt x="110" y="90"/>
                      <a:pt x="110" y="90"/>
                      <a:pt x="110" y="90"/>
                    </a:cubicBezTo>
                    <a:cubicBezTo>
                      <a:pt x="110" y="88"/>
                      <a:pt x="112" y="87"/>
                      <a:pt x="114" y="87"/>
                    </a:cubicBezTo>
                    <a:cubicBezTo>
                      <a:pt x="136" y="87"/>
                      <a:pt x="136" y="87"/>
                      <a:pt x="136" y="87"/>
                    </a:cubicBezTo>
                    <a:cubicBezTo>
                      <a:pt x="138" y="87"/>
                      <a:pt x="139" y="88"/>
                      <a:pt x="139" y="90"/>
                    </a:cubicBezTo>
                    <a:cubicBezTo>
                      <a:pt x="139" y="104"/>
                      <a:pt x="139" y="104"/>
                      <a:pt x="139" y="104"/>
                    </a:cubicBezTo>
                    <a:close/>
                    <a:moveTo>
                      <a:pt x="139" y="80"/>
                    </a:moveTo>
                    <a:cubicBezTo>
                      <a:pt x="139" y="82"/>
                      <a:pt x="138" y="83"/>
                      <a:pt x="136" y="83"/>
                    </a:cubicBezTo>
                    <a:cubicBezTo>
                      <a:pt x="114" y="83"/>
                      <a:pt x="114" y="83"/>
                      <a:pt x="114" y="83"/>
                    </a:cubicBezTo>
                    <a:cubicBezTo>
                      <a:pt x="112" y="83"/>
                      <a:pt x="110" y="82"/>
                      <a:pt x="110" y="80"/>
                    </a:cubicBezTo>
                    <a:cubicBezTo>
                      <a:pt x="110" y="66"/>
                      <a:pt x="110" y="66"/>
                      <a:pt x="110" y="66"/>
                    </a:cubicBezTo>
                    <a:cubicBezTo>
                      <a:pt x="110" y="65"/>
                      <a:pt x="112" y="63"/>
                      <a:pt x="114" y="63"/>
                    </a:cubicBezTo>
                    <a:cubicBezTo>
                      <a:pt x="136" y="63"/>
                      <a:pt x="136" y="63"/>
                      <a:pt x="136" y="63"/>
                    </a:cubicBezTo>
                    <a:cubicBezTo>
                      <a:pt x="138" y="63"/>
                      <a:pt x="139" y="65"/>
                      <a:pt x="139" y="66"/>
                    </a:cubicBezTo>
                    <a:cubicBezTo>
                      <a:pt x="139" y="80"/>
                      <a:pt x="139" y="80"/>
                      <a:pt x="139" y="80"/>
                    </a:cubicBezTo>
                    <a:close/>
                    <a:moveTo>
                      <a:pt x="139" y="56"/>
                    </a:moveTo>
                    <a:cubicBezTo>
                      <a:pt x="139" y="58"/>
                      <a:pt x="138" y="60"/>
                      <a:pt x="136" y="60"/>
                    </a:cubicBezTo>
                    <a:cubicBezTo>
                      <a:pt x="114" y="60"/>
                      <a:pt x="114" y="60"/>
                      <a:pt x="114" y="60"/>
                    </a:cubicBezTo>
                    <a:cubicBezTo>
                      <a:pt x="112" y="60"/>
                      <a:pt x="110" y="58"/>
                      <a:pt x="110" y="56"/>
                    </a:cubicBezTo>
                    <a:cubicBezTo>
                      <a:pt x="110" y="43"/>
                      <a:pt x="110" y="43"/>
                      <a:pt x="110" y="43"/>
                    </a:cubicBezTo>
                    <a:cubicBezTo>
                      <a:pt x="110" y="41"/>
                      <a:pt x="112" y="39"/>
                      <a:pt x="114" y="39"/>
                    </a:cubicBezTo>
                    <a:cubicBezTo>
                      <a:pt x="136" y="39"/>
                      <a:pt x="136" y="39"/>
                      <a:pt x="136" y="39"/>
                    </a:cubicBezTo>
                    <a:cubicBezTo>
                      <a:pt x="138" y="39"/>
                      <a:pt x="139" y="41"/>
                      <a:pt x="139" y="43"/>
                    </a:cubicBezTo>
                    <a:cubicBezTo>
                      <a:pt x="139" y="56"/>
                      <a:pt x="139" y="56"/>
                      <a:pt x="139" y="56"/>
                    </a:cubicBezTo>
                    <a:close/>
                    <a:moveTo>
                      <a:pt x="174" y="127"/>
                    </a:moveTo>
                    <a:cubicBezTo>
                      <a:pt x="174" y="129"/>
                      <a:pt x="173" y="131"/>
                      <a:pt x="171" y="131"/>
                    </a:cubicBezTo>
                    <a:cubicBezTo>
                      <a:pt x="149" y="131"/>
                      <a:pt x="149" y="131"/>
                      <a:pt x="149" y="131"/>
                    </a:cubicBezTo>
                    <a:cubicBezTo>
                      <a:pt x="147" y="131"/>
                      <a:pt x="145" y="129"/>
                      <a:pt x="145" y="127"/>
                    </a:cubicBezTo>
                    <a:cubicBezTo>
                      <a:pt x="145" y="114"/>
                      <a:pt x="145" y="114"/>
                      <a:pt x="145" y="114"/>
                    </a:cubicBezTo>
                    <a:cubicBezTo>
                      <a:pt x="145" y="112"/>
                      <a:pt x="147" y="111"/>
                      <a:pt x="149" y="111"/>
                    </a:cubicBezTo>
                    <a:cubicBezTo>
                      <a:pt x="171" y="111"/>
                      <a:pt x="171" y="111"/>
                      <a:pt x="171" y="111"/>
                    </a:cubicBezTo>
                    <a:cubicBezTo>
                      <a:pt x="173" y="111"/>
                      <a:pt x="174" y="112"/>
                      <a:pt x="174" y="114"/>
                    </a:cubicBezTo>
                    <a:cubicBezTo>
                      <a:pt x="174" y="127"/>
                      <a:pt x="174" y="127"/>
                      <a:pt x="174" y="127"/>
                    </a:cubicBezTo>
                    <a:close/>
                    <a:moveTo>
                      <a:pt x="174" y="104"/>
                    </a:moveTo>
                    <a:cubicBezTo>
                      <a:pt x="174" y="106"/>
                      <a:pt x="173" y="107"/>
                      <a:pt x="171" y="107"/>
                    </a:cubicBezTo>
                    <a:cubicBezTo>
                      <a:pt x="149" y="107"/>
                      <a:pt x="149" y="107"/>
                      <a:pt x="149" y="107"/>
                    </a:cubicBezTo>
                    <a:cubicBezTo>
                      <a:pt x="147" y="107"/>
                      <a:pt x="145" y="106"/>
                      <a:pt x="145" y="104"/>
                    </a:cubicBezTo>
                    <a:cubicBezTo>
                      <a:pt x="145" y="90"/>
                      <a:pt x="145" y="90"/>
                      <a:pt x="145" y="90"/>
                    </a:cubicBezTo>
                    <a:cubicBezTo>
                      <a:pt x="145" y="88"/>
                      <a:pt x="147" y="87"/>
                      <a:pt x="149" y="87"/>
                    </a:cubicBezTo>
                    <a:cubicBezTo>
                      <a:pt x="171" y="87"/>
                      <a:pt x="171" y="87"/>
                      <a:pt x="171" y="87"/>
                    </a:cubicBezTo>
                    <a:cubicBezTo>
                      <a:pt x="173" y="87"/>
                      <a:pt x="174" y="88"/>
                      <a:pt x="174" y="90"/>
                    </a:cubicBezTo>
                    <a:cubicBezTo>
                      <a:pt x="174" y="104"/>
                      <a:pt x="174" y="104"/>
                      <a:pt x="174" y="104"/>
                    </a:cubicBezTo>
                    <a:close/>
                    <a:moveTo>
                      <a:pt x="174" y="80"/>
                    </a:moveTo>
                    <a:cubicBezTo>
                      <a:pt x="174" y="82"/>
                      <a:pt x="173" y="83"/>
                      <a:pt x="171" y="83"/>
                    </a:cubicBezTo>
                    <a:cubicBezTo>
                      <a:pt x="149" y="83"/>
                      <a:pt x="149" y="83"/>
                      <a:pt x="149" y="83"/>
                    </a:cubicBezTo>
                    <a:cubicBezTo>
                      <a:pt x="147" y="83"/>
                      <a:pt x="145" y="82"/>
                      <a:pt x="145" y="80"/>
                    </a:cubicBezTo>
                    <a:cubicBezTo>
                      <a:pt x="145" y="66"/>
                      <a:pt x="145" y="66"/>
                      <a:pt x="145" y="66"/>
                    </a:cubicBezTo>
                    <a:cubicBezTo>
                      <a:pt x="145" y="65"/>
                      <a:pt x="147" y="63"/>
                      <a:pt x="149" y="63"/>
                    </a:cubicBezTo>
                    <a:cubicBezTo>
                      <a:pt x="171" y="63"/>
                      <a:pt x="171" y="63"/>
                      <a:pt x="171" y="63"/>
                    </a:cubicBezTo>
                    <a:cubicBezTo>
                      <a:pt x="173" y="63"/>
                      <a:pt x="174" y="65"/>
                      <a:pt x="174" y="66"/>
                    </a:cubicBezTo>
                    <a:cubicBezTo>
                      <a:pt x="174" y="80"/>
                      <a:pt x="174" y="80"/>
                      <a:pt x="174" y="80"/>
                    </a:cubicBezTo>
                    <a:close/>
                    <a:moveTo>
                      <a:pt x="174" y="56"/>
                    </a:moveTo>
                    <a:cubicBezTo>
                      <a:pt x="174" y="58"/>
                      <a:pt x="173" y="60"/>
                      <a:pt x="171" y="60"/>
                    </a:cubicBezTo>
                    <a:cubicBezTo>
                      <a:pt x="149" y="60"/>
                      <a:pt x="149" y="60"/>
                      <a:pt x="149" y="60"/>
                    </a:cubicBezTo>
                    <a:cubicBezTo>
                      <a:pt x="147" y="60"/>
                      <a:pt x="145" y="58"/>
                      <a:pt x="145" y="56"/>
                    </a:cubicBezTo>
                    <a:cubicBezTo>
                      <a:pt x="145" y="43"/>
                      <a:pt x="145" y="43"/>
                      <a:pt x="145" y="43"/>
                    </a:cubicBezTo>
                    <a:cubicBezTo>
                      <a:pt x="145" y="41"/>
                      <a:pt x="147" y="39"/>
                      <a:pt x="149" y="39"/>
                    </a:cubicBezTo>
                    <a:cubicBezTo>
                      <a:pt x="171" y="39"/>
                      <a:pt x="171" y="39"/>
                      <a:pt x="171" y="39"/>
                    </a:cubicBezTo>
                    <a:cubicBezTo>
                      <a:pt x="173" y="39"/>
                      <a:pt x="174" y="41"/>
                      <a:pt x="174" y="43"/>
                    </a:cubicBezTo>
                    <a:cubicBezTo>
                      <a:pt x="174" y="56"/>
                      <a:pt x="174" y="56"/>
                      <a:pt x="174" y="56"/>
                    </a:cubicBezTo>
                    <a:close/>
                    <a:moveTo>
                      <a:pt x="209" y="127"/>
                    </a:moveTo>
                    <a:cubicBezTo>
                      <a:pt x="209" y="129"/>
                      <a:pt x="207" y="131"/>
                      <a:pt x="206" y="131"/>
                    </a:cubicBezTo>
                    <a:cubicBezTo>
                      <a:pt x="183" y="131"/>
                      <a:pt x="183" y="131"/>
                      <a:pt x="183" y="131"/>
                    </a:cubicBezTo>
                    <a:cubicBezTo>
                      <a:pt x="182" y="131"/>
                      <a:pt x="180" y="129"/>
                      <a:pt x="180" y="127"/>
                    </a:cubicBezTo>
                    <a:cubicBezTo>
                      <a:pt x="180" y="114"/>
                      <a:pt x="180" y="114"/>
                      <a:pt x="180" y="114"/>
                    </a:cubicBezTo>
                    <a:cubicBezTo>
                      <a:pt x="180" y="112"/>
                      <a:pt x="182" y="111"/>
                      <a:pt x="183" y="111"/>
                    </a:cubicBezTo>
                    <a:cubicBezTo>
                      <a:pt x="206" y="111"/>
                      <a:pt x="206" y="111"/>
                      <a:pt x="206" y="111"/>
                    </a:cubicBezTo>
                    <a:cubicBezTo>
                      <a:pt x="207" y="111"/>
                      <a:pt x="209" y="112"/>
                      <a:pt x="209" y="114"/>
                    </a:cubicBezTo>
                    <a:cubicBezTo>
                      <a:pt x="209" y="127"/>
                      <a:pt x="209" y="127"/>
                      <a:pt x="209" y="127"/>
                    </a:cubicBezTo>
                    <a:close/>
                    <a:moveTo>
                      <a:pt x="209" y="104"/>
                    </a:moveTo>
                    <a:cubicBezTo>
                      <a:pt x="209" y="106"/>
                      <a:pt x="207" y="107"/>
                      <a:pt x="206" y="107"/>
                    </a:cubicBezTo>
                    <a:cubicBezTo>
                      <a:pt x="183" y="107"/>
                      <a:pt x="183" y="107"/>
                      <a:pt x="183" y="107"/>
                    </a:cubicBezTo>
                    <a:cubicBezTo>
                      <a:pt x="182" y="107"/>
                      <a:pt x="180" y="106"/>
                      <a:pt x="180" y="104"/>
                    </a:cubicBezTo>
                    <a:cubicBezTo>
                      <a:pt x="180" y="90"/>
                      <a:pt x="180" y="90"/>
                      <a:pt x="180" y="90"/>
                    </a:cubicBezTo>
                    <a:cubicBezTo>
                      <a:pt x="180" y="88"/>
                      <a:pt x="182" y="87"/>
                      <a:pt x="183" y="87"/>
                    </a:cubicBezTo>
                    <a:cubicBezTo>
                      <a:pt x="206" y="87"/>
                      <a:pt x="206" y="87"/>
                      <a:pt x="206" y="87"/>
                    </a:cubicBezTo>
                    <a:cubicBezTo>
                      <a:pt x="207" y="87"/>
                      <a:pt x="209" y="88"/>
                      <a:pt x="209" y="90"/>
                    </a:cubicBezTo>
                    <a:cubicBezTo>
                      <a:pt x="209" y="104"/>
                      <a:pt x="209" y="104"/>
                      <a:pt x="209" y="104"/>
                    </a:cubicBezTo>
                    <a:close/>
                    <a:moveTo>
                      <a:pt x="209" y="80"/>
                    </a:moveTo>
                    <a:cubicBezTo>
                      <a:pt x="209" y="82"/>
                      <a:pt x="207" y="83"/>
                      <a:pt x="206" y="83"/>
                    </a:cubicBezTo>
                    <a:cubicBezTo>
                      <a:pt x="183" y="83"/>
                      <a:pt x="183" y="83"/>
                      <a:pt x="183" y="83"/>
                    </a:cubicBezTo>
                    <a:cubicBezTo>
                      <a:pt x="182" y="83"/>
                      <a:pt x="180" y="82"/>
                      <a:pt x="180" y="80"/>
                    </a:cubicBezTo>
                    <a:cubicBezTo>
                      <a:pt x="180" y="66"/>
                      <a:pt x="180" y="66"/>
                      <a:pt x="180" y="66"/>
                    </a:cubicBezTo>
                    <a:cubicBezTo>
                      <a:pt x="180" y="65"/>
                      <a:pt x="182" y="63"/>
                      <a:pt x="183" y="63"/>
                    </a:cubicBezTo>
                    <a:cubicBezTo>
                      <a:pt x="206" y="63"/>
                      <a:pt x="206" y="63"/>
                      <a:pt x="206" y="63"/>
                    </a:cubicBezTo>
                    <a:cubicBezTo>
                      <a:pt x="207" y="63"/>
                      <a:pt x="209" y="65"/>
                      <a:pt x="209" y="66"/>
                    </a:cubicBezTo>
                    <a:cubicBezTo>
                      <a:pt x="209" y="80"/>
                      <a:pt x="209" y="80"/>
                      <a:pt x="209" y="80"/>
                    </a:cubicBezTo>
                    <a:close/>
                    <a:moveTo>
                      <a:pt x="209" y="56"/>
                    </a:moveTo>
                    <a:cubicBezTo>
                      <a:pt x="209" y="58"/>
                      <a:pt x="207" y="60"/>
                      <a:pt x="206" y="60"/>
                    </a:cubicBezTo>
                    <a:cubicBezTo>
                      <a:pt x="183" y="60"/>
                      <a:pt x="183" y="60"/>
                      <a:pt x="183" y="60"/>
                    </a:cubicBezTo>
                    <a:cubicBezTo>
                      <a:pt x="182" y="60"/>
                      <a:pt x="180" y="58"/>
                      <a:pt x="180" y="56"/>
                    </a:cubicBezTo>
                    <a:cubicBezTo>
                      <a:pt x="180" y="43"/>
                      <a:pt x="180" y="43"/>
                      <a:pt x="180" y="43"/>
                    </a:cubicBezTo>
                    <a:cubicBezTo>
                      <a:pt x="180" y="41"/>
                      <a:pt x="182" y="39"/>
                      <a:pt x="183" y="39"/>
                    </a:cubicBezTo>
                    <a:cubicBezTo>
                      <a:pt x="206" y="39"/>
                      <a:pt x="206" y="39"/>
                      <a:pt x="206" y="39"/>
                    </a:cubicBezTo>
                    <a:cubicBezTo>
                      <a:pt x="207" y="39"/>
                      <a:pt x="209" y="41"/>
                      <a:pt x="209" y="43"/>
                    </a:cubicBezTo>
                    <a:cubicBezTo>
                      <a:pt x="209" y="56"/>
                      <a:pt x="209" y="56"/>
                      <a:pt x="209" y="56"/>
                    </a:cubicBezTo>
                    <a:close/>
                    <a:moveTo>
                      <a:pt x="313" y="198"/>
                    </a:moveTo>
                    <a:cubicBezTo>
                      <a:pt x="223" y="198"/>
                      <a:pt x="223" y="198"/>
                      <a:pt x="223" y="198"/>
                    </a:cubicBezTo>
                    <a:cubicBezTo>
                      <a:pt x="223" y="198"/>
                      <a:pt x="223" y="198"/>
                      <a:pt x="223" y="198"/>
                    </a:cubicBezTo>
                    <a:cubicBezTo>
                      <a:pt x="223" y="192"/>
                      <a:pt x="223" y="192"/>
                      <a:pt x="223" y="192"/>
                    </a:cubicBezTo>
                    <a:cubicBezTo>
                      <a:pt x="223" y="192"/>
                      <a:pt x="222" y="191"/>
                      <a:pt x="221" y="191"/>
                    </a:cubicBezTo>
                    <a:cubicBezTo>
                      <a:pt x="212" y="191"/>
                      <a:pt x="212" y="191"/>
                      <a:pt x="212" y="191"/>
                    </a:cubicBezTo>
                    <a:cubicBezTo>
                      <a:pt x="211" y="191"/>
                      <a:pt x="211" y="192"/>
                      <a:pt x="211" y="192"/>
                    </a:cubicBezTo>
                    <a:cubicBezTo>
                      <a:pt x="211" y="198"/>
                      <a:pt x="211" y="198"/>
                      <a:pt x="211" y="198"/>
                    </a:cubicBezTo>
                    <a:cubicBezTo>
                      <a:pt x="211" y="198"/>
                      <a:pt x="211" y="198"/>
                      <a:pt x="211" y="198"/>
                    </a:cubicBezTo>
                    <a:cubicBezTo>
                      <a:pt x="208" y="198"/>
                      <a:pt x="208" y="198"/>
                      <a:pt x="208" y="198"/>
                    </a:cubicBezTo>
                    <a:cubicBezTo>
                      <a:pt x="208" y="198"/>
                      <a:pt x="208" y="198"/>
                      <a:pt x="208" y="198"/>
                    </a:cubicBezTo>
                    <a:cubicBezTo>
                      <a:pt x="208" y="192"/>
                      <a:pt x="208" y="192"/>
                      <a:pt x="208" y="192"/>
                    </a:cubicBezTo>
                    <a:cubicBezTo>
                      <a:pt x="208" y="192"/>
                      <a:pt x="207" y="191"/>
                      <a:pt x="207" y="191"/>
                    </a:cubicBezTo>
                    <a:cubicBezTo>
                      <a:pt x="197" y="191"/>
                      <a:pt x="197" y="191"/>
                      <a:pt x="197" y="191"/>
                    </a:cubicBezTo>
                    <a:cubicBezTo>
                      <a:pt x="197" y="191"/>
                      <a:pt x="196" y="192"/>
                      <a:pt x="196" y="192"/>
                    </a:cubicBezTo>
                    <a:cubicBezTo>
                      <a:pt x="196" y="198"/>
                      <a:pt x="196" y="198"/>
                      <a:pt x="196" y="198"/>
                    </a:cubicBezTo>
                    <a:cubicBezTo>
                      <a:pt x="196" y="198"/>
                      <a:pt x="196" y="198"/>
                      <a:pt x="196" y="198"/>
                    </a:cubicBezTo>
                    <a:cubicBezTo>
                      <a:pt x="193" y="198"/>
                      <a:pt x="193" y="198"/>
                      <a:pt x="193" y="198"/>
                    </a:cubicBezTo>
                    <a:cubicBezTo>
                      <a:pt x="193" y="198"/>
                      <a:pt x="193" y="198"/>
                      <a:pt x="193" y="198"/>
                    </a:cubicBezTo>
                    <a:cubicBezTo>
                      <a:pt x="193" y="192"/>
                      <a:pt x="193" y="192"/>
                      <a:pt x="193" y="192"/>
                    </a:cubicBezTo>
                    <a:cubicBezTo>
                      <a:pt x="193" y="192"/>
                      <a:pt x="193" y="191"/>
                      <a:pt x="192" y="191"/>
                    </a:cubicBezTo>
                    <a:cubicBezTo>
                      <a:pt x="183" y="191"/>
                      <a:pt x="183" y="191"/>
                      <a:pt x="183" y="191"/>
                    </a:cubicBezTo>
                    <a:cubicBezTo>
                      <a:pt x="182" y="191"/>
                      <a:pt x="181" y="192"/>
                      <a:pt x="181" y="192"/>
                    </a:cubicBezTo>
                    <a:cubicBezTo>
                      <a:pt x="181" y="198"/>
                      <a:pt x="181" y="198"/>
                      <a:pt x="181" y="198"/>
                    </a:cubicBezTo>
                    <a:cubicBezTo>
                      <a:pt x="181" y="198"/>
                      <a:pt x="181" y="198"/>
                      <a:pt x="181" y="198"/>
                    </a:cubicBezTo>
                    <a:cubicBezTo>
                      <a:pt x="179" y="198"/>
                      <a:pt x="179" y="198"/>
                      <a:pt x="179" y="198"/>
                    </a:cubicBezTo>
                    <a:cubicBezTo>
                      <a:pt x="179" y="198"/>
                      <a:pt x="179" y="198"/>
                      <a:pt x="179" y="198"/>
                    </a:cubicBezTo>
                    <a:cubicBezTo>
                      <a:pt x="179" y="192"/>
                      <a:pt x="179" y="192"/>
                      <a:pt x="179" y="192"/>
                    </a:cubicBezTo>
                    <a:cubicBezTo>
                      <a:pt x="179" y="192"/>
                      <a:pt x="178" y="191"/>
                      <a:pt x="177" y="191"/>
                    </a:cubicBezTo>
                    <a:cubicBezTo>
                      <a:pt x="168" y="191"/>
                      <a:pt x="168" y="191"/>
                      <a:pt x="168" y="191"/>
                    </a:cubicBezTo>
                    <a:cubicBezTo>
                      <a:pt x="167" y="191"/>
                      <a:pt x="167" y="192"/>
                      <a:pt x="167" y="192"/>
                    </a:cubicBezTo>
                    <a:cubicBezTo>
                      <a:pt x="167" y="198"/>
                      <a:pt x="167" y="198"/>
                      <a:pt x="167" y="198"/>
                    </a:cubicBezTo>
                    <a:cubicBezTo>
                      <a:pt x="167" y="198"/>
                      <a:pt x="167" y="198"/>
                      <a:pt x="167" y="198"/>
                    </a:cubicBezTo>
                    <a:cubicBezTo>
                      <a:pt x="164" y="198"/>
                      <a:pt x="164" y="198"/>
                      <a:pt x="164" y="198"/>
                    </a:cubicBezTo>
                    <a:cubicBezTo>
                      <a:pt x="164" y="198"/>
                      <a:pt x="164" y="198"/>
                      <a:pt x="164" y="198"/>
                    </a:cubicBezTo>
                    <a:cubicBezTo>
                      <a:pt x="164" y="192"/>
                      <a:pt x="164" y="192"/>
                      <a:pt x="164" y="192"/>
                    </a:cubicBezTo>
                    <a:cubicBezTo>
                      <a:pt x="164" y="192"/>
                      <a:pt x="164" y="191"/>
                      <a:pt x="163" y="191"/>
                    </a:cubicBezTo>
                    <a:cubicBezTo>
                      <a:pt x="154" y="191"/>
                      <a:pt x="154" y="191"/>
                      <a:pt x="154" y="191"/>
                    </a:cubicBezTo>
                    <a:cubicBezTo>
                      <a:pt x="153" y="191"/>
                      <a:pt x="152" y="192"/>
                      <a:pt x="152" y="192"/>
                    </a:cubicBezTo>
                    <a:cubicBezTo>
                      <a:pt x="152" y="198"/>
                      <a:pt x="152" y="198"/>
                      <a:pt x="152" y="198"/>
                    </a:cubicBezTo>
                    <a:cubicBezTo>
                      <a:pt x="152" y="198"/>
                      <a:pt x="152" y="198"/>
                      <a:pt x="152" y="198"/>
                    </a:cubicBezTo>
                    <a:cubicBezTo>
                      <a:pt x="150" y="198"/>
                      <a:pt x="150" y="198"/>
                      <a:pt x="150" y="198"/>
                    </a:cubicBezTo>
                    <a:cubicBezTo>
                      <a:pt x="150" y="198"/>
                      <a:pt x="150" y="198"/>
                      <a:pt x="150" y="198"/>
                    </a:cubicBezTo>
                    <a:cubicBezTo>
                      <a:pt x="150" y="192"/>
                      <a:pt x="150" y="192"/>
                      <a:pt x="150" y="192"/>
                    </a:cubicBezTo>
                    <a:cubicBezTo>
                      <a:pt x="150" y="192"/>
                      <a:pt x="149" y="191"/>
                      <a:pt x="148" y="191"/>
                    </a:cubicBezTo>
                    <a:cubicBezTo>
                      <a:pt x="139" y="191"/>
                      <a:pt x="139" y="191"/>
                      <a:pt x="139" y="191"/>
                    </a:cubicBezTo>
                    <a:cubicBezTo>
                      <a:pt x="138" y="191"/>
                      <a:pt x="137" y="192"/>
                      <a:pt x="137" y="192"/>
                    </a:cubicBezTo>
                    <a:cubicBezTo>
                      <a:pt x="137" y="198"/>
                      <a:pt x="137" y="198"/>
                      <a:pt x="137" y="198"/>
                    </a:cubicBezTo>
                    <a:cubicBezTo>
                      <a:pt x="137" y="198"/>
                      <a:pt x="137" y="198"/>
                      <a:pt x="137" y="198"/>
                    </a:cubicBezTo>
                    <a:cubicBezTo>
                      <a:pt x="135" y="198"/>
                      <a:pt x="135" y="198"/>
                      <a:pt x="135" y="198"/>
                    </a:cubicBezTo>
                    <a:cubicBezTo>
                      <a:pt x="135" y="198"/>
                      <a:pt x="135" y="198"/>
                      <a:pt x="135" y="198"/>
                    </a:cubicBezTo>
                    <a:cubicBezTo>
                      <a:pt x="135" y="192"/>
                      <a:pt x="135" y="192"/>
                      <a:pt x="135" y="192"/>
                    </a:cubicBezTo>
                    <a:cubicBezTo>
                      <a:pt x="135" y="192"/>
                      <a:pt x="134" y="191"/>
                      <a:pt x="134" y="191"/>
                    </a:cubicBezTo>
                    <a:cubicBezTo>
                      <a:pt x="124" y="191"/>
                      <a:pt x="124" y="191"/>
                      <a:pt x="124" y="191"/>
                    </a:cubicBezTo>
                    <a:cubicBezTo>
                      <a:pt x="123" y="191"/>
                      <a:pt x="123" y="192"/>
                      <a:pt x="123" y="192"/>
                    </a:cubicBezTo>
                    <a:cubicBezTo>
                      <a:pt x="123" y="198"/>
                      <a:pt x="123" y="198"/>
                      <a:pt x="123" y="198"/>
                    </a:cubicBezTo>
                    <a:cubicBezTo>
                      <a:pt x="123" y="198"/>
                      <a:pt x="123" y="198"/>
                      <a:pt x="123" y="198"/>
                    </a:cubicBezTo>
                    <a:cubicBezTo>
                      <a:pt x="120" y="198"/>
                      <a:pt x="120" y="198"/>
                      <a:pt x="120" y="198"/>
                    </a:cubicBezTo>
                    <a:cubicBezTo>
                      <a:pt x="120" y="198"/>
                      <a:pt x="120" y="198"/>
                      <a:pt x="120" y="198"/>
                    </a:cubicBezTo>
                    <a:cubicBezTo>
                      <a:pt x="120" y="192"/>
                      <a:pt x="120" y="192"/>
                      <a:pt x="120" y="192"/>
                    </a:cubicBezTo>
                    <a:cubicBezTo>
                      <a:pt x="120" y="192"/>
                      <a:pt x="120" y="191"/>
                      <a:pt x="119" y="191"/>
                    </a:cubicBezTo>
                    <a:cubicBezTo>
                      <a:pt x="110" y="191"/>
                      <a:pt x="110" y="191"/>
                      <a:pt x="110" y="191"/>
                    </a:cubicBezTo>
                    <a:cubicBezTo>
                      <a:pt x="109" y="191"/>
                      <a:pt x="108" y="192"/>
                      <a:pt x="108" y="192"/>
                    </a:cubicBezTo>
                    <a:cubicBezTo>
                      <a:pt x="108" y="198"/>
                      <a:pt x="108" y="198"/>
                      <a:pt x="108" y="198"/>
                    </a:cubicBezTo>
                    <a:cubicBezTo>
                      <a:pt x="108" y="198"/>
                      <a:pt x="108" y="198"/>
                      <a:pt x="108" y="198"/>
                    </a:cubicBezTo>
                    <a:cubicBezTo>
                      <a:pt x="106" y="198"/>
                      <a:pt x="106" y="198"/>
                      <a:pt x="106" y="198"/>
                    </a:cubicBezTo>
                    <a:cubicBezTo>
                      <a:pt x="106" y="198"/>
                      <a:pt x="106" y="198"/>
                      <a:pt x="106" y="198"/>
                    </a:cubicBezTo>
                    <a:cubicBezTo>
                      <a:pt x="106" y="192"/>
                      <a:pt x="106" y="192"/>
                      <a:pt x="106" y="192"/>
                    </a:cubicBezTo>
                    <a:cubicBezTo>
                      <a:pt x="106" y="192"/>
                      <a:pt x="105" y="191"/>
                      <a:pt x="104" y="191"/>
                    </a:cubicBezTo>
                    <a:cubicBezTo>
                      <a:pt x="95" y="191"/>
                      <a:pt x="95" y="191"/>
                      <a:pt x="95" y="191"/>
                    </a:cubicBezTo>
                    <a:cubicBezTo>
                      <a:pt x="94" y="191"/>
                      <a:pt x="94" y="192"/>
                      <a:pt x="94" y="192"/>
                    </a:cubicBezTo>
                    <a:cubicBezTo>
                      <a:pt x="94" y="198"/>
                      <a:pt x="94" y="198"/>
                      <a:pt x="94" y="198"/>
                    </a:cubicBezTo>
                    <a:cubicBezTo>
                      <a:pt x="94" y="198"/>
                      <a:pt x="94" y="198"/>
                      <a:pt x="94" y="198"/>
                    </a:cubicBezTo>
                    <a:cubicBezTo>
                      <a:pt x="91" y="198"/>
                      <a:pt x="91" y="198"/>
                      <a:pt x="91" y="198"/>
                    </a:cubicBezTo>
                    <a:cubicBezTo>
                      <a:pt x="91" y="198"/>
                      <a:pt x="91" y="198"/>
                      <a:pt x="91" y="198"/>
                    </a:cubicBezTo>
                    <a:cubicBezTo>
                      <a:pt x="91" y="192"/>
                      <a:pt x="91" y="192"/>
                      <a:pt x="91" y="192"/>
                    </a:cubicBezTo>
                    <a:cubicBezTo>
                      <a:pt x="91" y="192"/>
                      <a:pt x="90" y="191"/>
                      <a:pt x="90" y="191"/>
                    </a:cubicBezTo>
                    <a:cubicBezTo>
                      <a:pt x="80" y="191"/>
                      <a:pt x="80" y="191"/>
                      <a:pt x="80" y="191"/>
                    </a:cubicBezTo>
                    <a:cubicBezTo>
                      <a:pt x="80" y="191"/>
                      <a:pt x="79" y="192"/>
                      <a:pt x="79" y="192"/>
                    </a:cubicBezTo>
                    <a:cubicBezTo>
                      <a:pt x="79" y="198"/>
                      <a:pt x="79" y="198"/>
                      <a:pt x="79" y="198"/>
                    </a:cubicBezTo>
                    <a:cubicBezTo>
                      <a:pt x="79" y="198"/>
                      <a:pt x="79" y="198"/>
                      <a:pt x="79" y="198"/>
                    </a:cubicBezTo>
                    <a:cubicBezTo>
                      <a:pt x="77" y="198"/>
                      <a:pt x="77" y="198"/>
                      <a:pt x="77" y="198"/>
                    </a:cubicBezTo>
                    <a:cubicBezTo>
                      <a:pt x="77" y="198"/>
                      <a:pt x="77" y="198"/>
                      <a:pt x="77" y="198"/>
                    </a:cubicBezTo>
                    <a:cubicBezTo>
                      <a:pt x="77" y="192"/>
                      <a:pt x="77" y="192"/>
                      <a:pt x="77" y="192"/>
                    </a:cubicBezTo>
                    <a:cubicBezTo>
                      <a:pt x="77" y="192"/>
                      <a:pt x="76" y="191"/>
                      <a:pt x="75" y="191"/>
                    </a:cubicBezTo>
                    <a:cubicBezTo>
                      <a:pt x="66" y="191"/>
                      <a:pt x="66" y="191"/>
                      <a:pt x="66" y="191"/>
                    </a:cubicBezTo>
                    <a:cubicBezTo>
                      <a:pt x="65" y="191"/>
                      <a:pt x="64" y="192"/>
                      <a:pt x="64" y="192"/>
                    </a:cubicBezTo>
                    <a:cubicBezTo>
                      <a:pt x="64" y="198"/>
                      <a:pt x="64" y="198"/>
                      <a:pt x="64" y="198"/>
                    </a:cubicBezTo>
                    <a:cubicBezTo>
                      <a:pt x="64" y="198"/>
                      <a:pt x="64" y="198"/>
                      <a:pt x="64" y="198"/>
                    </a:cubicBezTo>
                    <a:cubicBezTo>
                      <a:pt x="62" y="198"/>
                      <a:pt x="62" y="198"/>
                      <a:pt x="62" y="198"/>
                    </a:cubicBezTo>
                    <a:cubicBezTo>
                      <a:pt x="62" y="198"/>
                      <a:pt x="62" y="198"/>
                      <a:pt x="62" y="198"/>
                    </a:cubicBezTo>
                    <a:cubicBezTo>
                      <a:pt x="62" y="192"/>
                      <a:pt x="62" y="192"/>
                      <a:pt x="62" y="192"/>
                    </a:cubicBezTo>
                    <a:cubicBezTo>
                      <a:pt x="62" y="192"/>
                      <a:pt x="61" y="191"/>
                      <a:pt x="60" y="191"/>
                    </a:cubicBezTo>
                    <a:cubicBezTo>
                      <a:pt x="51" y="191"/>
                      <a:pt x="51" y="191"/>
                      <a:pt x="51" y="191"/>
                    </a:cubicBezTo>
                    <a:cubicBezTo>
                      <a:pt x="50" y="191"/>
                      <a:pt x="50" y="192"/>
                      <a:pt x="50" y="192"/>
                    </a:cubicBezTo>
                    <a:cubicBezTo>
                      <a:pt x="50" y="198"/>
                      <a:pt x="50" y="198"/>
                      <a:pt x="50" y="198"/>
                    </a:cubicBezTo>
                    <a:cubicBezTo>
                      <a:pt x="50" y="198"/>
                      <a:pt x="50" y="198"/>
                      <a:pt x="50" y="198"/>
                    </a:cubicBezTo>
                    <a:cubicBezTo>
                      <a:pt x="47" y="198"/>
                      <a:pt x="47" y="198"/>
                      <a:pt x="47" y="198"/>
                    </a:cubicBezTo>
                    <a:cubicBezTo>
                      <a:pt x="47" y="198"/>
                      <a:pt x="47" y="198"/>
                      <a:pt x="47" y="198"/>
                    </a:cubicBezTo>
                    <a:cubicBezTo>
                      <a:pt x="47" y="192"/>
                      <a:pt x="47" y="192"/>
                      <a:pt x="47" y="192"/>
                    </a:cubicBezTo>
                    <a:cubicBezTo>
                      <a:pt x="47" y="192"/>
                      <a:pt x="47" y="191"/>
                      <a:pt x="46" y="191"/>
                    </a:cubicBezTo>
                    <a:cubicBezTo>
                      <a:pt x="37" y="191"/>
                      <a:pt x="37" y="191"/>
                      <a:pt x="37" y="191"/>
                    </a:cubicBezTo>
                    <a:cubicBezTo>
                      <a:pt x="36" y="191"/>
                      <a:pt x="35" y="192"/>
                      <a:pt x="35" y="192"/>
                    </a:cubicBezTo>
                    <a:cubicBezTo>
                      <a:pt x="35" y="198"/>
                      <a:pt x="35" y="198"/>
                      <a:pt x="35" y="198"/>
                    </a:cubicBezTo>
                    <a:cubicBezTo>
                      <a:pt x="35" y="198"/>
                      <a:pt x="35" y="198"/>
                      <a:pt x="35" y="198"/>
                    </a:cubicBezTo>
                    <a:cubicBezTo>
                      <a:pt x="33" y="198"/>
                      <a:pt x="33" y="198"/>
                      <a:pt x="33" y="198"/>
                    </a:cubicBezTo>
                    <a:cubicBezTo>
                      <a:pt x="33" y="198"/>
                      <a:pt x="33" y="198"/>
                      <a:pt x="33" y="198"/>
                    </a:cubicBezTo>
                    <a:cubicBezTo>
                      <a:pt x="33" y="192"/>
                      <a:pt x="33" y="192"/>
                      <a:pt x="33" y="192"/>
                    </a:cubicBezTo>
                    <a:cubicBezTo>
                      <a:pt x="33" y="192"/>
                      <a:pt x="32" y="191"/>
                      <a:pt x="31" y="191"/>
                    </a:cubicBezTo>
                    <a:cubicBezTo>
                      <a:pt x="22" y="191"/>
                      <a:pt x="22" y="191"/>
                      <a:pt x="22" y="191"/>
                    </a:cubicBezTo>
                    <a:cubicBezTo>
                      <a:pt x="21" y="191"/>
                      <a:pt x="21" y="192"/>
                      <a:pt x="21" y="192"/>
                    </a:cubicBezTo>
                    <a:cubicBezTo>
                      <a:pt x="21" y="198"/>
                      <a:pt x="21" y="198"/>
                      <a:pt x="21" y="198"/>
                    </a:cubicBezTo>
                    <a:cubicBezTo>
                      <a:pt x="21" y="198"/>
                      <a:pt x="21" y="198"/>
                      <a:pt x="21" y="198"/>
                    </a:cubicBezTo>
                    <a:cubicBezTo>
                      <a:pt x="12" y="198"/>
                      <a:pt x="12" y="198"/>
                      <a:pt x="12" y="198"/>
                    </a:cubicBezTo>
                    <a:cubicBezTo>
                      <a:pt x="5" y="198"/>
                      <a:pt x="0" y="204"/>
                      <a:pt x="0" y="211"/>
                    </a:cubicBezTo>
                    <a:cubicBezTo>
                      <a:pt x="0" y="260"/>
                      <a:pt x="0" y="260"/>
                      <a:pt x="0" y="260"/>
                    </a:cubicBezTo>
                    <a:cubicBezTo>
                      <a:pt x="0" y="267"/>
                      <a:pt x="5" y="273"/>
                      <a:pt x="12" y="273"/>
                    </a:cubicBezTo>
                    <a:cubicBezTo>
                      <a:pt x="313" y="273"/>
                      <a:pt x="313" y="273"/>
                      <a:pt x="313" y="273"/>
                    </a:cubicBezTo>
                    <a:cubicBezTo>
                      <a:pt x="321" y="273"/>
                      <a:pt x="326" y="267"/>
                      <a:pt x="326" y="260"/>
                    </a:cubicBezTo>
                    <a:cubicBezTo>
                      <a:pt x="326" y="211"/>
                      <a:pt x="326" y="211"/>
                      <a:pt x="326" y="211"/>
                    </a:cubicBezTo>
                    <a:cubicBezTo>
                      <a:pt x="326" y="204"/>
                      <a:pt x="321" y="198"/>
                      <a:pt x="313" y="198"/>
                    </a:cubicBezTo>
                    <a:close/>
                    <a:moveTo>
                      <a:pt x="319" y="260"/>
                    </a:moveTo>
                    <a:cubicBezTo>
                      <a:pt x="319" y="263"/>
                      <a:pt x="316" y="265"/>
                      <a:pt x="313" y="265"/>
                    </a:cubicBezTo>
                    <a:cubicBezTo>
                      <a:pt x="12" y="265"/>
                      <a:pt x="12" y="265"/>
                      <a:pt x="12" y="265"/>
                    </a:cubicBezTo>
                    <a:cubicBezTo>
                      <a:pt x="10" y="265"/>
                      <a:pt x="7" y="263"/>
                      <a:pt x="7" y="260"/>
                    </a:cubicBezTo>
                    <a:cubicBezTo>
                      <a:pt x="7" y="211"/>
                      <a:pt x="7" y="211"/>
                      <a:pt x="7" y="211"/>
                    </a:cubicBezTo>
                    <a:cubicBezTo>
                      <a:pt x="7" y="208"/>
                      <a:pt x="10" y="206"/>
                      <a:pt x="12" y="206"/>
                    </a:cubicBezTo>
                    <a:cubicBezTo>
                      <a:pt x="313" y="206"/>
                      <a:pt x="313" y="206"/>
                      <a:pt x="313" y="206"/>
                    </a:cubicBezTo>
                    <a:cubicBezTo>
                      <a:pt x="316" y="206"/>
                      <a:pt x="319" y="208"/>
                      <a:pt x="319" y="211"/>
                    </a:cubicBezTo>
                    <a:lnTo>
                      <a:pt x="319" y="260"/>
                    </a:lnTo>
                    <a:close/>
                  </a:path>
                </a:pathLst>
              </a:custGeom>
              <a:solidFill>
                <a:schemeClr val="accent3"/>
              </a:solidFill>
              <a:ln>
                <a:noFill/>
              </a:ln>
            </p:spPr>
            <p:txBody>
              <a:bodyPr spcFirstLastPara="1" wrap="square" lIns="82300" tIns="41150" rIns="82300" bIns="41150" anchor="t" anchorCtr="0">
                <a:noAutofit/>
              </a:bodyPr>
              <a:lstStyle/>
              <a:p>
                <a:pPr marL="0" marR="0" lvl="0" indent="0" algn="l" rtl="0">
                  <a:spcBef>
                    <a:spcPts val="0"/>
                  </a:spcBef>
                  <a:spcAft>
                    <a:spcPts val="0"/>
                  </a:spcAft>
                  <a:buNone/>
                </a:pPr>
                <a:endParaRPr sz="1620">
                  <a:solidFill>
                    <a:schemeClr val="dk1"/>
                  </a:solidFill>
                  <a:latin typeface="Arial"/>
                  <a:ea typeface="Arial"/>
                  <a:cs typeface="Arial"/>
                  <a:sym typeface="Arial"/>
                </a:endParaRPr>
              </a:p>
            </p:txBody>
          </p:sp>
          <p:sp>
            <p:nvSpPr>
              <p:cNvPr id="26" name="Google Shape;2815;p50">
                <a:extLst>
                  <a:ext uri="{FF2B5EF4-FFF2-40B4-BE49-F238E27FC236}">
                    <a16:creationId xmlns:a16="http://schemas.microsoft.com/office/drawing/2014/main" id="{19448C36-3C31-AC0F-4D87-B38F7FF56CBC}"/>
                  </a:ext>
                </a:extLst>
              </p:cNvPr>
              <p:cNvSpPr/>
              <p:nvPr/>
            </p:nvSpPr>
            <p:spPr>
              <a:xfrm>
                <a:off x="2520421" y="1478491"/>
                <a:ext cx="225898" cy="280459"/>
              </a:xfrm>
              <a:custGeom>
                <a:avLst/>
                <a:gdLst/>
                <a:ahLst/>
                <a:cxnLst/>
                <a:rect l="l" t="t" r="r" b="b"/>
                <a:pathLst>
                  <a:path w="100" h="124" extrusionOk="0">
                    <a:moveTo>
                      <a:pt x="99" y="11"/>
                    </a:moveTo>
                    <a:cubicBezTo>
                      <a:pt x="99" y="9"/>
                      <a:pt x="97" y="9"/>
                      <a:pt x="96" y="9"/>
                    </a:cubicBezTo>
                    <a:cubicBezTo>
                      <a:pt x="91" y="8"/>
                      <a:pt x="86" y="7"/>
                      <a:pt x="81" y="6"/>
                    </a:cubicBezTo>
                    <a:cubicBezTo>
                      <a:pt x="71" y="4"/>
                      <a:pt x="61" y="2"/>
                      <a:pt x="50" y="2"/>
                    </a:cubicBezTo>
                    <a:cubicBezTo>
                      <a:pt x="47" y="1"/>
                      <a:pt x="43" y="2"/>
                      <a:pt x="40" y="1"/>
                    </a:cubicBezTo>
                    <a:cubicBezTo>
                      <a:pt x="36" y="0"/>
                      <a:pt x="32" y="0"/>
                      <a:pt x="28" y="1"/>
                    </a:cubicBezTo>
                    <a:cubicBezTo>
                      <a:pt x="27" y="1"/>
                      <a:pt x="26" y="1"/>
                      <a:pt x="25" y="1"/>
                    </a:cubicBezTo>
                    <a:cubicBezTo>
                      <a:pt x="21" y="2"/>
                      <a:pt x="17" y="2"/>
                      <a:pt x="13" y="2"/>
                    </a:cubicBezTo>
                    <a:cubicBezTo>
                      <a:pt x="9" y="3"/>
                      <a:pt x="6" y="3"/>
                      <a:pt x="3" y="4"/>
                    </a:cubicBezTo>
                    <a:cubicBezTo>
                      <a:pt x="1" y="5"/>
                      <a:pt x="0" y="6"/>
                      <a:pt x="1" y="8"/>
                    </a:cubicBezTo>
                    <a:cubicBezTo>
                      <a:pt x="1" y="9"/>
                      <a:pt x="2" y="10"/>
                      <a:pt x="3" y="11"/>
                    </a:cubicBezTo>
                    <a:cubicBezTo>
                      <a:pt x="5" y="12"/>
                      <a:pt x="6" y="15"/>
                      <a:pt x="6" y="17"/>
                    </a:cubicBezTo>
                    <a:cubicBezTo>
                      <a:pt x="7" y="20"/>
                      <a:pt x="8" y="21"/>
                      <a:pt x="10" y="23"/>
                    </a:cubicBezTo>
                    <a:cubicBezTo>
                      <a:pt x="11" y="23"/>
                      <a:pt x="11" y="23"/>
                      <a:pt x="12" y="23"/>
                    </a:cubicBezTo>
                    <a:cubicBezTo>
                      <a:pt x="15" y="26"/>
                      <a:pt x="19" y="28"/>
                      <a:pt x="23" y="30"/>
                    </a:cubicBezTo>
                    <a:cubicBezTo>
                      <a:pt x="28" y="32"/>
                      <a:pt x="34" y="31"/>
                      <a:pt x="39" y="31"/>
                    </a:cubicBezTo>
                    <a:cubicBezTo>
                      <a:pt x="42" y="31"/>
                      <a:pt x="45" y="31"/>
                      <a:pt x="48" y="35"/>
                    </a:cubicBezTo>
                    <a:cubicBezTo>
                      <a:pt x="51" y="40"/>
                      <a:pt x="52" y="46"/>
                      <a:pt x="53" y="52"/>
                    </a:cubicBezTo>
                    <a:cubicBezTo>
                      <a:pt x="53" y="53"/>
                      <a:pt x="52" y="54"/>
                      <a:pt x="52" y="55"/>
                    </a:cubicBezTo>
                    <a:cubicBezTo>
                      <a:pt x="52" y="57"/>
                      <a:pt x="53" y="58"/>
                      <a:pt x="55" y="59"/>
                    </a:cubicBezTo>
                    <a:cubicBezTo>
                      <a:pt x="58" y="61"/>
                      <a:pt x="60" y="63"/>
                      <a:pt x="61" y="67"/>
                    </a:cubicBezTo>
                    <a:cubicBezTo>
                      <a:pt x="64" y="79"/>
                      <a:pt x="68" y="91"/>
                      <a:pt x="72" y="103"/>
                    </a:cubicBezTo>
                    <a:cubicBezTo>
                      <a:pt x="73" y="106"/>
                      <a:pt x="73" y="106"/>
                      <a:pt x="70" y="108"/>
                    </a:cubicBezTo>
                    <a:cubicBezTo>
                      <a:pt x="67" y="110"/>
                      <a:pt x="65" y="111"/>
                      <a:pt x="62" y="113"/>
                    </a:cubicBezTo>
                    <a:cubicBezTo>
                      <a:pt x="61" y="113"/>
                      <a:pt x="60" y="114"/>
                      <a:pt x="60" y="116"/>
                    </a:cubicBezTo>
                    <a:cubicBezTo>
                      <a:pt x="60" y="118"/>
                      <a:pt x="61" y="119"/>
                      <a:pt x="63" y="119"/>
                    </a:cubicBezTo>
                    <a:cubicBezTo>
                      <a:pt x="66" y="120"/>
                      <a:pt x="68" y="121"/>
                      <a:pt x="71" y="122"/>
                    </a:cubicBezTo>
                    <a:cubicBezTo>
                      <a:pt x="73" y="124"/>
                      <a:pt x="75" y="124"/>
                      <a:pt x="77" y="122"/>
                    </a:cubicBezTo>
                    <a:cubicBezTo>
                      <a:pt x="79" y="121"/>
                      <a:pt x="81" y="120"/>
                      <a:pt x="83" y="120"/>
                    </a:cubicBezTo>
                    <a:cubicBezTo>
                      <a:pt x="85" y="119"/>
                      <a:pt x="88" y="118"/>
                      <a:pt x="90" y="118"/>
                    </a:cubicBezTo>
                    <a:cubicBezTo>
                      <a:pt x="92" y="118"/>
                      <a:pt x="94" y="117"/>
                      <a:pt x="95" y="116"/>
                    </a:cubicBezTo>
                    <a:cubicBezTo>
                      <a:pt x="96" y="113"/>
                      <a:pt x="97" y="111"/>
                      <a:pt x="97" y="108"/>
                    </a:cubicBezTo>
                    <a:cubicBezTo>
                      <a:pt x="97" y="106"/>
                      <a:pt x="97" y="104"/>
                      <a:pt x="97" y="103"/>
                    </a:cubicBezTo>
                    <a:cubicBezTo>
                      <a:pt x="98" y="97"/>
                      <a:pt x="98" y="91"/>
                      <a:pt x="98" y="85"/>
                    </a:cubicBezTo>
                    <a:cubicBezTo>
                      <a:pt x="98" y="78"/>
                      <a:pt x="97" y="71"/>
                      <a:pt x="95" y="64"/>
                    </a:cubicBezTo>
                    <a:cubicBezTo>
                      <a:pt x="93" y="56"/>
                      <a:pt x="92" y="47"/>
                      <a:pt x="89" y="39"/>
                    </a:cubicBezTo>
                    <a:cubicBezTo>
                      <a:pt x="89" y="38"/>
                      <a:pt x="87" y="36"/>
                      <a:pt x="88" y="35"/>
                    </a:cubicBezTo>
                    <a:cubicBezTo>
                      <a:pt x="88" y="34"/>
                      <a:pt x="90" y="34"/>
                      <a:pt x="92" y="33"/>
                    </a:cubicBezTo>
                    <a:cubicBezTo>
                      <a:pt x="93" y="32"/>
                      <a:pt x="95" y="31"/>
                      <a:pt x="94" y="29"/>
                    </a:cubicBezTo>
                    <a:cubicBezTo>
                      <a:pt x="94" y="28"/>
                      <a:pt x="94" y="27"/>
                      <a:pt x="95" y="26"/>
                    </a:cubicBezTo>
                    <a:cubicBezTo>
                      <a:pt x="95" y="24"/>
                      <a:pt x="96" y="23"/>
                      <a:pt x="96" y="21"/>
                    </a:cubicBezTo>
                    <a:cubicBezTo>
                      <a:pt x="96" y="20"/>
                      <a:pt x="97" y="19"/>
                      <a:pt x="98" y="19"/>
                    </a:cubicBezTo>
                    <a:cubicBezTo>
                      <a:pt x="99" y="19"/>
                      <a:pt x="99" y="19"/>
                      <a:pt x="100" y="18"/>
                    </a:cubicBezTo>
                    <a:cubicBezTo>
                      <a:pt x="100" y="16"/>
                      <a:pt x="100" y="13"/>
                      <a:pt x="99" y="11"/>
                    </a:cubicBezTo>
                    <a:close/>
                    <a:moveTo>
                      <a:pt x="37" y="24"/>
                    </a:moveTo>
                    <a:cubicBezTo>
                      <a:pt x="26" y="24"/>
                      <a:pt x="26" y="24"/>
                      <a:pt x="26" y="24"/>
                    </a:cubicBezTo>
                    <a:cubicBezTo>
                      <a:pt x="15" y="18"/>
                      <a:pt x="15" y="18"/>
                      <a:pt x="15" y="18"/>
                    </a:cubicBezTo>
                    <a:cubicBezTo>
                      <a:pt x="12" y="10"/>
                      <a:pt x="12" y="10"/>
                      <a:pt x="12" y="10"/>
                    </a:cubicBezTo>
                    <a:cubicBezTo>
                      <a:pt x="11" y="9"/>
                      <a:pt x="11" y="9"/>
                      <a:pt x="11" y="9"/>
                    </a:cubicBezTo>
                    <a:cubicBezTo>
                      <a:pt x="42" y="9"/>
                      <a:pt x="42" y="9"/>
                      <a:pt x="42" y="9"/>
                    </a:cubicBezTo>
                    <a:cubicBezTo>
                      <a:pt x="44" y="19"/>
                      <a:pt x="44" y="19"/>
                      <a:pt x="44" y="19"/>
                    </a:cubicBezTo>
                    <a:lnTo>
                      <a:pt x="37" y="24"/>
                    </a:lnTo>
                    <a:close/>
                  </a:path>
                </a:pathLst>
              </a:custGeom>
              <a:solidFill>
                <a:schemeClr val="accent3"/>
              </a:solidFill>
              <a:ln>
                <a:noFill/>
              </a:ln>
            </p:spPr>
            <p:txBody>
              <a:bodyPr spcFirstLastPara="1" wrap="square" lIns="82300" tIns="41150" rIns="82300" bIns="41150" anchor="t" anchorCtr="0">
                <a:noAutofit/>
              </a:bodyPr>
              <a:lstStyle/>
              <a:p>
                <a:pPr marL="0" marR="0" lvl="0" indent="0" algn="l" rtl="0">
                  <a:spcBef>
                    <a:spcPts val="0"/>
                  </a:spcBef>
                  <a:spcAft>
                    <a:spcPts val="0"/>
                  </a:spcAft>
                  <a:buNone/>
                </a:pPr>
                <a:endParaRPr sz="1620">
                  <a:solidFill>
                    <a:schemeClr val="dk1"/>
                  </a:solidFill>
                  <a:latin typeface="Arial"/>
                  <a:ea typeface="Arial"/>
                  <a:cs typeface="Arial"/>
                  <a:sym typeface="Arial"/>
                </a:endParaRPr>
              </a:p>
            </p:txBody>
          </p:sp>
        </p:grpSp>
      </p:grpSp>
      <p:pic>
        <p:nvPicPr>
          <p:cNvPr id="28" name="Google Shape;2820;p50" descr="Configurable Self-Service Kiosk | FEC UK - Global POS Manufacturer">
            <a:extLst>
              <a:ext uri="{FF2B5EF4-FFF2-40B4-BE49-F238E27FC236}">
                <a16:creationId xmlns:a16="http://schemas.microsoft.com/office/drawing/2014/main" id="{5B087B88-3F04-8076-2031-113A3CDCCEFA}"/>
              </a:ext>
            </a:extLst>
          </p:cNvPr>
          <p:cNvPicPr preferRelativeResize="0"/>
          <p:nvPr/>
        </p:nvPicPr>
        <p:blipFill rotWithShape="1">
          <a:blip r:embed="rId2">
            <a:alphaModFix/>
          </a:blip>
          <a:srcRect l="20573" r="27992"/>
          <a:stretch/>
        </p:blipFill>
        <p:spPr>
          <a:xfrm>
            <a:off x="410744" y="4423050"/>
            <a:ext cx="459398" cy="893178"/>
          </a:xfrm>
          <a:prstGeom prst="rect">
            <a:avLst/>
          </a:prstGeom>
          <a:noFill/>
          <a:ln>
            <a:noFill/>
          </a:ln>
        </p:spPr>
      </p:pic>
      <p:sp>
        <p:nvSpPr>
          <p:cNvPr id="31" name="Rectangle 30">
            <a:extLst>
              <a:ext uri="{FF2B5EF4-FFF2-40B4-BE49-F238E27FC236}">
                <a16:creationId xmlns:a16="http://schemas.microsoft.com/office/drawing/2014/main" id="{52205F62-73AE-1011-F29D-8BC496A562AC}"/>
              </a:ext>
            </a:extLst>
          </p:cNvPr>
          <p:cNvSpPr/>
          <p:nvPr/>
        </p:nvSpPr>
        <p:spPr>
          <a:xfrm>
            <a:off x="1804632" y="1439207"/>
            <a:ext cx="4332106" cy="29117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Aptos One Platform</a:t>
            </a:r>
          </a:p>
        </p:txBody>
      </p:sp>
      <p:sp>
        <p:nvSpPr>
          <p:cNvPr id="32" name="Google Shape;2892;p50">
            <a:extLst>
              <a:ext uri="{FF2B5EF4-FFF2-40B4-BE49-F238E27FC236}">
                <a16:creationId xmlns:a16="http://schemas.microsoft.com/office/drawing/2014/main" id="{AAFB1908-703D-385F-7BF8-80162A10EFB6}"/>
              </a:ext>
            </a:extLst>
          </p:cNvPr>
          <p:cNvSpPr/>
          <p:nvPr/>
        </p:nvSpPr>
        <p:spPr>
          <a:xfrm>
            <a:off x="1811445" y="1730381"/>
            <a:ext cx="4325293" cy="4726412"/>
          </a:xfrm>
          <a:prstGeom prst="rect">
            <a:avLst/>
          </a:prstGeom>
          <a:solidFill>
            <a:srgbClr val="4A6780"/>
          </a:solidFill>
          <a:ln w="28575"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979">
              <a:solidFill>
                <a:schemeClr val="lt1"/>
              </a:solidFill>
              <a:latin typeface="Arial"/>
              <a:ea typeface="Arial"/>
              <a:cs typeface="Arial"/>
              <a:sym typeface="Arial"/>
            </a:endParaRPr>
          </a:p>
        </p:txBody>
      </p:sp>
      <p:sp>
        <p:nvSpPr>
          <p:cNvPr id="30" name="Rounded Rectangle 29">
            <a:extLst>
              <a:ext uri="{FF2B5EF4-FFF2-40B4-BE49-F238E27FC236}">
                <a16:creationId xmlns:a16="http://schemas.microsoft.com/office/drawing/2014/main" id="{F474235A-470C-CF2D-9ED7-4B51F5DC1025}"/>
              </a:ext>
            </a:extLst>
          </p:cNvPr>
          <p:cNvSpPr/>
          <p:nvPr/>
        </p:nvSpPr>
        <p:spPr>
          <a:xfrm>
            <a:off x="2919812" y="1922098"/>
            <a:ext cx="2787267" cy="4342975"/>
          </a:xfrm>
          <a:prstGeom prst="roundRect">
            <a:avLst>
              <a:gd name="adj" fmla="val 108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56BC5A80-C3C5-B677-089B-5114CA48F758}"/>
              </a:ext>
            </a:extLst>
          </p:cNvPr>
          <p:cNvSpPr/>
          <p:nvPr/>
        </p:nvSpPr>
        <p:spPr>
          <a:xfrm>
            <a:off x="2026655" y="1922097"/>
            <a:ext cx="444086" cy="4342975"/>
          </a:xfrm>
          <a:prstGeom prst="roundRect">
            <a:avLst>
              <a:gd name="adj" fmla="val 36513"/>
            </a:avLst>
          </a:prstGeom>
          <a:solidFill>
            <a:srgbClr val="2A3B4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a:solidFill>
                  <a:srgbClr val="9EC36D"/>
                </a:solidFill>
                <a:latin typeface=""/>
              </a:rPr>
              <a:t>API GATEWAY</a:t>
            </a:r>
          </a:p>
        </p:txBody>
      </p:sp>
      <p:sp>
        <p:nvSpPr>
          <p:cNvPr id="35" name="Rectangle 34">
            <a:extLst>
              <a:ext uri="{FF2B5EF4-FFF2-40B4-BE49-F238E27FC236}">
                <a16:creationId xmlns:a16="http://schemas.microsoft.com/office/drawing/2014/main" id="{71DAC4C1-48A0-37DE-C40D-7BC09D90209E}"/>
              </a:ext>
            </a:extLst>
          </p:cNvPr>
          <p:cNvSpPr/>
          <p:nvPr/>
        </p:nvSpPr>
        <p:spPr>
          <a:xfrm>
            <a:off x="3712600" y="2666423"/>
            <a:ext cx="1329628" cy="458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2A3B49"/>
                </a:solidFill>
                <a:latin typeface=""/>
              </a:rPr>
              <a:t>Aptos One Service</a:t>
            </a:r>
          </a:p>
        </p:txBody>
      </p:sp>
      <p:sp>
        <p:nvSpPr>
          <p:cNvPr id="36" name="Rectangle 35">
            <a:extLst>
              <a:ext uri="{FF2B5EF4-FFF2-40B4-BE49-F238E27FC236}">
                <a16:creationId xmlns:a16="http://schemas.microsoft.com/office/drawing/2014/main" id="{E0EFE0F1-EC2D-9727-7B25-3ED24288526E}"/>
              </a:ext>
            </a:extLst>
          </p:cNvPr>
          <p:cNvSpPr/>
          <p:nvPr/>
        </p:nvSpPr>
        <p:spPr>
          <a:xfrm>
            <a:off x="3532924" y="2666423"/>
            <a:ext cx="176270" cy="458450"/>
          </a:xfrm>
          <a:prstGeom prst="rect">
            <a:avLst/>
          </a:prstGeom>
          <a:solidFill>
            <a:srgbClr val="2A3B49"/>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a:latin typeface=""/>
              </a:rPr>
              <a:t>API</a:t>
            </a:r>
          </a:p>
        </p:txBody>
      </p:sp>
      <p:sp>
        <p:nvSpPr>
          <p:cNvPr id="37" name="Rectangle 36">
            <a:extLst>
              <a:ext uri="{FF2B5EF4-FFF2-40B4-BE49-F238E27FC236}">
                <a16:creationId xmlns:a16="http://schemas.microsoft.com/office/drawing/2014/main" id="{E19E7ACB-B2DC-1BA9-B7C4-1A4F4EDFFE22}"/>
              </a:ext>
            </a:extLst>
          </p:cNvPr>
          <p:cNvSpPr/>
          <p:nvPr/>
        </p:nvSpPr>
        <p:spPr>
          <a:xfrm>
            <a:off x="3729118" y="3684248"/>
            <a:ext cx="1329628" cy="458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2A3B49"/>
                </a:solidFill>
                <a:latin typeface=""/>
              </a:rPr>
              <a:t>Aptos One Service</a:t>
            </a:r>
          </a:p>
        </p:txBody>
      </p:sp>
      <p:sp>
        <p:nvSpPr>
          <p:cNvPr id="38" name="Rectangle 37">
            <a:extLst>
              <a:ext uri="{FF2B5EF4-FFF2-40B4-BE49-F238E27FC236}">
                <a16:creationId xmlns:a16="http://schemas.microsoft.com/office/drawing/2014/main" id="{6778A8DE-3EA4-5EE8-97FB-04986467E284}"/>
              </a:ext>
            </a:extLst>
          </p:cNvPr>
          <p:cNvSpPr/>
          <p:nvPr/>
        </p:nvSpPr>
        <p:spPr>
          <a:xfrm>
            <a:off x="3549442" y="3684248"/>
            <a:ext cx="176270" cy="458450"/>
          </a:xfrm>
          <a:prstGeom prst="rect">
            <a:avLst/>
          </a:prstGeom>
          <a:solidFill>
            <a:srgbClr val="2A3B49"/>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a:latin typeface=""/>
              </a:rPr>
              <a:t>API</a:t>
            </a:r>
          </a:p>
        </p:txBody>
      </p:sp>
      <p:sp>
        <p:nvSpPr>
          <p:cNvPr id="39" name="Rectangle 38">
            <a:extLst>
              <a:ext uri="{FF2B5EF4-FFF2-40B4-BE49-F238E27FC236}">
                <a16:creationId xmlns:a16="http://schemas.microsoft.com/office/drawing/2014/main" id="{5C695C82-D81B-05CA-AA87-802CC2BD28DA}"/>
              </a:ext>
            </a:extLst>
          </p:cNvPr>
          <p:cNvSpPr/>
          <p:nvPr/>
        </p:nvSpPr>
        <p:spPr>
          <a:xfrm>
            <a:off x="3732688" y="4681582"/>
            <a:ext cx="1329628" cy="458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2A3B49"/>
                </a:solidFill>
                <a:latin typeface=""/>
              </a:rPr>
              <a:t>Aptos One Service</a:t>
            </a:r>
          </a:p>
        </p:txBody>
      </p:sp>
      <p:sp>
        <p:nvSpPr>
          <p:cNvPr id="40" name="Rectangle 39">
            <a:extLst>
              <a:ext uri="{FF2B5EF4-FFF2-40B4-BE49-F238E27FC236}">
                <a16:creationId xmlns:a16="http://schemas.microsoft.com/office/drawing/2014/main" id="{8F9883C4-4516-90F7-613D-30BC44536585}"/>
              </a:ext>
            </a:extLst>
          </p:cNvPr>
          <p:cNvSpPr/>
          <p:nvPr/>
        </p:nvSpPr>
        <p:spPr>
          <a:xfrm>
            <a:off x="3553012" y="4681582"/>
            <a:ext cx="176270" cy="458450"/>
          </a:xfrm>
          <a:prstGeom prst="rect">
            <a:avLst/>
          </a:prstGeom>
          <a:solidFill>
            <a:srgbClr val="2A3B49"/>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a:latin typeface=""/>
              </a:rPr>
              <a:t>API</a:t>
            </a:r>
          </a:p>
        </p:txBody>
      </p:sp>
      <p:sp>
        <p:nvSpPr>
          <p:cNvPr id="41" name="Rectangle 40">
            <a:extLst>
              <a:ext uri="{FF2B5EF4-FFF2-40B4-BE49-F238E27FC236}">
                <a16:creationId xmlns:a16="http://schemas.microsoft.com/office/drawing/2014/main" id="{A14C3072-E488-D5A4-76A0-7A44DFDD12FB}"/>
              </a:ext>
            </a:extLst>
          </p:cNvPr>
          <p:cNvSpPr/>
          <p:nvPr/>
        </p:nvSpPr>
        <p:spPr>
          <a:xfrm>
            <a:off x="6429880" y="1439207"/>
            <a:ext cx="2476371" cy="29117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Outside Aptos One</a:t>
            </a:r>
          </a:p>
        </p:txBody>
      </p:sp>
      <p:sp>
        <p:nvSpPr>
          <p:cNvPr id="42" name="Google Shape;2892;p50">
            <a:extLst>
              <a:ext uri="{FF2B5EF4-FFF2-40B4-BE49-F238E27FC236}">
                <a16:creationId xmlns:a16="http://schemas.microsoft.com/office/drawing/2014/main" id="{E60409DC-5689-B393-CBB7-0BCB50775F89}"/>
              </a:ext>
            </a:extLst>
          </p:cNvPr>
          <p:cNvSpPr/>
          <p:nvPr/>
        </p:nvSpPr>
        <p:spPr>
          <a:xfrm>
            <a:off x="6436694" y="1730381"/>
            <a:ext cx="2471806" cy="4726412"/>
          </a:xfrm>
          <a:prstGeom prst="rect">
            <a:avLst/>
          </a:prstGeom>
          <a:solidFill>
            <a:srgbClr val="DEE0E1"/>
          </a:solidFill>
          <a:ln w="28575"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979">
              <a:solidFill>
                <a:schemeClr val="lt1"/>
              </a:solidFill>
              <a:latin typeface="Arial"/>
              <a:ea typeface="Arial"/>
              <a:cs typeface="Arial"/>
              <a:sym typeface="Arial"/>
            </a:endParaRPr>
          </a:p>
        </p:txBody>
      </p:sp>
      <p:sp>
        <p:nvSpPr>
          <p:cNvPr id="43" name="Rounded Rectangle 42">
            <a:extLst>
              <a:ext uri="{FF2B5EF4-FFF2-40B4-BE49-F238E27FC236}">
                <a16:creationId xmlns:a16="http://schemas.microsoft.com/office/drawing/2014/main" id="{B3D1BC92-27E4-5D6A-3BA8-B3DF2A10C15D}"/>
              </a:ext>
            </a:extLst>
          </p:cNvPr>
          <p:cNvSpPr/>
          <p:nvPr/>
        </p:nvSpPr>
        <p:spPr>
          <a:xfrm>
            <a:off x="6605223" y="1992631"/>
            <a:ext cx="2152626" cy="4342975"/>
          </a:xfrm>
          <a:prstGeom prst="roundRect">
            <a:avLst>
              <a:gd name="adj" fmla="val 108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8830F77-418A-649F-6575-99BBD998098C}"/>
              </a:ext>
            </a:extLst>
          </p:cNvPr>
          <p:cNvSpPr/>
          <p:nvPr/>
        </p:nvSpPr>
        <p:spPr>
          <a:xfrm>
            <a:off x="7060154" y="3110568"/>
            <a:ext cx="1329628" cy="458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2A3B49"/>
                </a:solidFill>
                <a:latin typeface=""/>
              </a:rPr>
              <a:t>Aptos Application</a:t>
            </a:r>
          </a:p>
        </p:txBody>
      </p:sp>
      <p:sp>
        <p:nvSpPr>
          <p:cNvPr id="46" name="Rectangle 45">
            <a:extLst>
              <a:ext uri="{FF2B5EF4-FFF2-40B4-BE49-F238E27FC236}">
                <a16:creationId xmlns:a16="http://schemas.microsoft.com/office/drawing/2014/main" id="{618C15AD-25B9-645B-D752-91889AB3FBCF}"/>
              </a:ext>
            </a:extLst>
          </p:cNvPr>
          <p:cNvSpPr/>
          <p:nvPr/>
        </p:nvSpPr>
        <p:spPr>
          <a:xfrm>
            <a:off x="6880478" y="3110568"/>
            <a:ext cx="176270" cy="458450"/>
          </a:xfrm>
          <a:prstGeom prst="rect">
            <a:avLst/>
          </a:prstGeom>
          <a:solidFill>
            <a:srgbClr val="2A3B49"/>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a:latin typeface=""/>
              </a:rPr>
              <a:t>API</a:t>
            </a:r>
          </a:p>
        </p:txBody>
      </p:sp>
      <p:sp>
        <p:nvSpPr>
          <p:cNvPr id="47" name="Rectangle 46">
            <a:extLst>
              <a:ext uri="{FF2B5EF4-FFF2-40B4-BE49-F238E27FC236}">
                <a16:creationId xmlns:a16="http://schemas.microsoft.com/office/drawing/2014/main" id="{0B4E5EC8-1167-83A7-42F2-3301EB50F8D2}"/>
              </a:ext>
            </a:extLst>
          </p:cNvPr>
          <p:cNvSpPr/>
          <p:nvPr/>
        </p:nvSpPr>
        <p:spPr>
          <a:xfrm>
            <a:off x="7076672" y="4128393"/>
            <a:ext cx="1329628" cy="458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rgbClr val="2A3B49"/>
                </a:solidFill>
                <a:latin typeface=""/>
              </a:rPr>
              <a:t>3</a:t>
            </a:r>
            <a:r>
              <a:rPr lang="en-US" sz="1050" baseline="30000">
                <a:solidFill>
                  <a:srgbClr val="2A3B49"/>
                </a:solidFill>
                <a:latin typeface=""/>
              </a:rPr>
              <a:t>rd</a:t>
            </a:r>
            <a:r>
              <a:rPr lang="en-US" sz="1050">
                <a:solidFill>
                  <a:srgbClr val="2A3B49"/>
                </a:solidFill>
                <a:latin typeface=""/>
              </a:rPr>
              <a:t> Party Application</a:t>
            </a:r>
          </a:p>
        </p:txBody>
      </p:sp>
      <p:sp>
        <p:nvSpPr>
          <p:cNvPr id="48" name="Rectangle 47">
            <a:extLst>
              <a:ext uri="{FF2B5EF4-FFF2-40B4-BE49-F238E27FC236}">
                <a16:creationId xmlns:a16="http://schemas.microsoft.com/office/drawing/2014/main" id="{D7402D8F-8CEE-31A3-7301-1BD93648FD00}"/>
              </a:ext>
            </a:extLst>
          </p:cNvPr>
          <p:cNvSpPr/>
          <p:nvPr/>
        </p:nvSpPr>
        <p:spPr>
          <a:xfrm>
            <a:off x="6896996" y="4128393"/>
            <a:ext cx="176270" cy="458450"/>
          </a:xfrm>
          <a:prstGeom prst="rect">
            <a:avLst/>
          </a:prstGeom>
          <a:solidFill>
            <a:srgbClr val="2A3B49"/>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100">
                <a:latin typeface=""/>
              </a:rPr>
              <a:t>API</a:t>
            </a:r>
          </a:p>
        </p:txBody>
      </p:sp>
      <p:cxnSp>
        <p:nvCxnSpPr>
          <p:cNvPr id="53" name="Elbow Connector 52">
            <a:extLst>
              <a:ext uri="{FF2B5EF4-FFF2-40B4-BE49-F238E27FC236}">
                <a16:creationId xmlns:a16="http://schemas.microsoft.com/office/drawing/2014/main" id="{740850FB-12A2-74BF-3B13-B64328655BD5}"/>
              </a:ext>
            </a:extLst>
          </p:cNvPr>
          <p:cNvCxnSpPr>
            <a:cxnSpLocks/>
          </p:cNvCxnSpPr>
          <p:nvPr/>
        </p:nvCxnSpPr>
        <p:spPr>
          <a:xfrm flipV="1">
            <a:off x="2477554" y="3929620"/>
            <a:ext cx="1059686" cy="997902"/>
          </a:xfrm>
          <a:prstGeom prst="bentConnector3">
            <a:avLst>
              <a:gd name="adj1" fmla="val 50000"/>
            </a:avLst>
          </a:prstGeom>
          <a:ln w="19050">
            <a:solidFill>
              <a:srgbClr val="98BA6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3B5E27D-F9A4-BEA6-98F0-609559F950CB}"/>
              </a:ext>
            </a:extLst>
          </p:cNvPr>
          <p:cNvCxnSpPr>
            <a:cxnSpLocks/>
          </p:cNvCxnSpPr>
          <p:nvPr/>
        </p:nvCxnSpPr>
        <p:spPr>
          <a:xfrm flipV="1">
            <a:off x="3011725" y="4917292"/>
            <a:ext cx="541287" cy="7321"/>
          </a:xfrm>
          <a:prstGeom prst="straightConnector1">
            <a:avLst/>
          </a:prstGeom>
          <a:ln w="19050">
            <a:solidFill>
              <a:srgbClr val="98BA6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0646B2F2-E598-286E-C3C6-534185FEE43A}"/>
              </a:ext>
            </a:extLst>
          </p:cNvPr>
          <p:cNvCxnSpPr>
            <a:cxnSpLocks/>
            <a:endCxn id="36" idx="1"/>
          </p:cNvCxnSpPr>
          <p:nvPr/>
        </p:nvCxnSpPr>
        <p:spPr>
          <a:xfrm rot="5400000" flipH="1" flipV="1">
            <a:off x="2283543" y="3620259"/>
            <a:ext cx="1973992" cy="524770"/>
          </a:xfrm>
          <a:prstGeom prst="bentConnector2">
            <a:avLst/>
          </a:prstGeom>
          <a:ln w="19050">
            <a:solidFill>
              <a:srgbClr val="98BA66"/>
            </a:solidFill>
            <a:tailEnd type="triangle"/>
          </a:ln>
        </p:spPr>
        <p:style>
          <a:lnRef idx="1">
            <a:schemeClr val="accent1"/>
          </a:lnRef>
          <a:fillRef idx="0">
            <a:schemeClr val="accent1"/>
          </a:fillRef>
          <a:effectRef idx="0">
            <a:schemeClr val="accent1"/>
          </a:effectRef>
          <a:fontRef idx="minor">
            <a:schemeClr val="tx1"/>
          </a:fontRef>
        </p:style>
      </p:cxnSp>
      <p:sp>
        <p:nvSpPr>
          <p:cNvPr id="66" name="Right Triangle 65">
            <a:extLst>
              <a:ext uri="{FF2B5EF4-FFF2-40B4-BE49-F238E27FC236}">
                <a16:creationId xmlns:a16="http://schemas.microsoft.com/office/drawing/2014/main" id="{DD99CEF7-17DB-3594-AA84-B78C2405259F}"/>
              </a:ext>
            </a:extLst>
          </p:cNvPr>
          <p:cNvSpPr/>
          <p:nvPr/>
        </p:nvSpPr>
        <p:spPr>
          <a:xfrm flipH="1">
            <a:off x="4678932" y="2909307"/>
            <a:ext cx="363296" cy="209117"/>
          </a:xfrm>
          <a:prstGeom prst="rtTriangle">
            <a:avLst/>
          </a:prstGeom>
          <a:solidFill>
            <a:srgbClr val="1EA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Triangle 66">
            <a:extLst>
              <a:ext uri="{FF2B5EF4-FFF2-40B4-BE49-F238E27FC236}">
                <a16:creationId xmlns:a16="http://schemas.microsoft.com/office/drawing/2014/main" id="{2A491103-5D13-8487-0F67-EC6A7E92DFBB}"/>
              </a:ext>
            </a:extLst>
          </p:cNvPr>
          <p:cNvSpPr/>
          <p:nvPr/>
        </p:nvSpPr>
        <p:spPr>
          <a:xfrm flipH="1">
            <a:off x="4697153" y="3929620"/>
            <a:ext cx="363296" cy="209117"/>
          </a:xfrm>
          <a:prstGeom prst="rtTriangle">
            <a:avLst/>
          </a:prstGeom>
          <a:solidFill>
            <a:srgbClr val="CFD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Triangle 67">
            <a:extLst>
              <a:ext uri="{FF2B5EF4-FFF2-40B4-BE49-F238E27FC236}">
                <a16:creationId xmlns:a16="http://schemas.microsoft.com/office/drawing/2014/main" id="{BD802CC8-5BDE-635C-048F-FE0532AD122D}"/>
              </a:ext>
            </a:extLst>
          </p:cNvPr>
          <p:cNvSpPr/>
          <p:nvPr/>
        </p:nvSpPr>
        <p:spPr>
          <a:xfrm flipH="1">
            <a:off x="4702426" y="4924613"/>
            <a:ext cx="363296" cy="209117"/>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10BF2ED-6502-2EF5-DB84-374D0B4553BC}"/>
              </a:ext>
            </a:extLst>
          </p:cNvPr>
          <p:cNvCxnSpPr/>
          <p:nvPr/>
        </p:nvCxnSpPr>
        <p:spPr>
          <a:xfrm>
            <a:off x="1239718" y="2666423"/>
            <a:ext cx="786937"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8EFEFDD-BE50-8A14-4C44-F6143DBD5F9B}"/>
              </a:ext>
            </a:extLst>
          </p:cNvPr>
          <p:cNvCxnSpPr/>
          <p:nvPr/>
        </p:nvCxnSpPr>
        <p:spPr>
          <a:xfrm>
            <a:off x="1188544" y="3688433"/>
            <a:ext cx="786937"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E93F49D-0E06-28C4-1C6E-9D59FC97D643}"/>
              </a:ext>
            </a:extLst>
          </p:cNvPr>
          <p:cNvCxnSpPr/>
          <p:nvPr/>
        </p:nvCxnSpPr>
        <p:spPr>
          <a:xfrm>
            <a:off x="1131463" y="4869640"/>
            <a:ext cx="786937"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FE9B8EF-DE20-676B-8A40-19087ADBA8B0}"/>
              </a:ext>
            </a:extLst>
          </p:cNvPr>
          <p:cNvCxnSpPr>
            <a:cxnSpLocks/>
          </p:cNvCxnSpPr>
          <p:nvPr/>
        </p:nvCxnSpPr>
        <p:spPr>
          <a:xfrm>
            <a:off x="5707079" y="3339793"/>
            <a:ext cx="1173399" cy="0"/>
          </a:xfrm>
          <a:prstGeom prst="straightConnector1">
            <a:avLst/>
          </a:prstGeom>
          <a:ln w="19050">
            <a:solidFill>
              <a:srgbClr val="98BA66"/>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CE4AB8B-ED8E-92BF-EB2B-AC4A1AEFAAEC}"/>
              </a:ext>
            </a:extLst>
          </p:cNvPr>
          <p:cNvCxnSpPr>
            <a:cxnSpLocks/>
          </p:cNvCxnSpPr>
          <p:nvPr/>
        </p:nvCxnSpPr>
        <p:spPr>
          <a:xfrm>
            <a:off x="5707079" y="4357618"/>
            <a:ext cx="1137209" cy="0"/>
          </a:xfrm>
          <a:prstGeom prst="straightConnector1">
            <a:avLst/>
          </a:prstGeom>
          <a:ln w="19050">
            <a:solidFill>
              <a:srgbClr val="98BA66"/>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E7EF01B-35DF-FDC0-7ABB-DA7569654A74}"/>
              </a:ext>
            </a:extLst>
          </p:cNvPr>
          <p:cNvSpPr txBox="1"/>
          <p:nvPr/>
        </p:nvSpPr>
        <p:spPr>
          <a:xfrm>
            <a:off x="3139773" y="5872165"/>
            <a:ext cx="2290337" cy="338554"/>
          </a:xfrm>
          <a:prstGeom prst="rect">
            <a:avLst/>
          </a:prstGeom>
          <a:noFill/>
        </p:spPr>
        <p:txBody>
          <a:bodyPr wrap="square" rtlCol="0">
            <a:spAutoFit/>
          </a:bodyPr>
          <a:lstStyle/>
          <a:p>
            <a:pPr algn="ctr"/>
            <a:r>
              <a:rPr lang="en-US" sz="1600" b="1">
                <a:solidFill>
                  <a:srgbClr val="98BA66"/>
                </a:solidFill>
              </a:rPr>
              <a:t>Process Layer</a:t>
            </a:r>
          </a:p>
        </p:txBody>
      </p:sp>
      <p:sp>
        <p:nvSpPr>
          <p:cNvPr id="83" name="TextBox 82">
            <a:extLst>
              <a:ext uri="{FF2B5EF4-FFF2-40B4-BE49-F238E27FC236}">
                <a16:creationId xmlns:a16="http://schemas.microsoft.com/office/drawing/2014/main" id="{A39B5BFB-DEE4-4FBB-B06D-FE8221925E3E}"/>
              </a:ext>
            </a:extLst>
          </p:cNvPr>
          <p:cNvSpPr txBox="1"/>
          <p:nvPr/>
        </p:nvSpPr>
        <p:spPr>
          <a:xfrm>
            <a:off x="6553240" y="5869130"/>
            <a:ext cx="2290337" cy="338554"/>
          </a:xfrm>
          <a:prstGeom prst="rect">
            <a:avLst/>
          </a:prstGeom>
          <a:noFill/>
        </p:spPr>
        <p:txBody>
          <a:bodyPr wrap="square" rtlCol="0">
            <a:spAutoFit/>
          </a:bodyPr>
          <a:lstStyle/>
          <a:p>
            <a:pPr algn="ctr"/>
            <a:r>
              <a:rPr lang="en-US" sz="1600" b="1">
                <a:solidFill>
                  <a:srgbClr val="98BA66"/>
                </a:solidFill>
              </a:rPr>
              <a:t>External System Layer</a:t>
            </a:r>
          </a:p>
        </p:txBody>
      </p:sp>
      <p:sp>
        <p:nvSpPr>
          <p:cNvPr id="84" name="TextBox 83">
            <a:extLst>
              <a:ext uri="{FF2B5EF4-FFF2-40B4-BE49-F238E27FC236}">
                <a16:creationId xmlns:a16="http://schemas.microsoft.com/office/drawing/2014/main" id="{A0835A28-5D52-1782-4D83-C73934E8780A}"/>
              </a:ext>
            </a:extLst>
          </p:cNvPr>
          <p:cNvSpPr txBox="1"/>
          <p:nvPr/>
        </p:nvSpPr>
        <p:spPr>
          <a:xfrm>
            <a:off x="-321955" y="5851165"/>
            <a:ext cx="2290337" cy="338554"/>
          </a:xfrm>
          <a:prstGeom prst="rect">
            <a:avLst/>
          </a:prstGeom>
          <a:noFill/>
        </p:spPr>
        <p:txBody>
          <a:bodyPr wrap="square" rtlCol="0">
            <a:spAutoFit/>
          </a:bodyPr>
          <a:lstStyle/>
          <a:p>
            <a:pPr algn="ctr"/>
            <a:r>
              <a:rPr lang="en-US" sz="1600" b="1">
                <a:solidFill>
                  <a:srgbClr val="98BA66"/>
                </a:solidFill>
              </a:rPr>
              <a:t>Experience Layer</a:t>
            </a:r>
          </a:p>
        </p:txBody>
      </p:sp>
      <p:sp>
        <p:nvSpPr>
          <p:cNvPr id="87" name="Rounded Rectangle 86">
            <a:extLst>
              <a:ext uri="{FF2B5EF4-FFF2-40B4-BE49-F238E27FC236}">
                <a16:creationId xmlns:a16="http://schemas.microsoft.com/office/drawing/2014/main" id="{072475B8-AC10-5505-746E-F93A606E6183}"/>
              </a:ext>
            </a:extLst>
          </p:cNvPr>
          <p:cNvSpPr/>
          <p:nvPr/>
        </p:nvSpPr>
        <p:spPr>
          <a:xfrm>
            <a:off x="9303184" y="1208530"/>
            <a:ext cx="3149563" cy="6049172"/>
          </a:xfrm>
          <a:prstGeom prst="roundRect">
            <a:avLst>
              <a:gd name="adj" fmla="val 0"/>
            </a:avLst>
          </a:prstGeom>
          <a:noFill/>
          <a:ln w="19050">
            <a:solidFill>
              <a:srgbClr val="B7C0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28E5D6F7-7146-0028-9A3C-CDCAEB048DC1}"/>
              </a:ext>
            </a:extLst>
          </p:cNvPr>
          <p:cNvSpPr txBox="1"/>
          <p:nvPr/>
        </p:nvSpPr>
        <p:spPr>
          <a:xfrm>
            <a:off x="9300935" y="1208530"/>
            <a:ext cx="2684894" cy="2923877"/>
          </a:xfrm>
          <a:prstGeom prst="rect">
            <a:avLst/>
          </a:prstGeom>
          <a:noFill/>
        </p:spPr>
        <p:txBody>
          <a:bodyPr wrap="square" rtlCol="0">
            <a:spAutoFit/>
          </a:bodyPr>
          <a:lstStyle/>
          <a:p>
            <a:pPr algn="just">
              <a:spcBef>
                <a:spcPts val="600"/>
              </a:spcBef>
              <a:spcAft>
                <a:spcPts val="600"/>
              </a:spcAft>
            </a:pPr>
            <a:r>
              <a:rPr lang="en-US" sz="1400">
                <a:latin typeface=""/>
              </a:rPr>
              <a:t>Process layer contains a collection of micro-services that encapsulate business processes </a:t>
            </a:r>
          </a:p>
          <a:p>
            <a:pPr algn="just">
              <a:spcBef>
                <a:spcPts val="600"/>
              </a:spcBef>
              <a:spcAft>
                <a:spcPts val="600"/>
              </a:spcAft>
            </a:pPr>
            <a:r>
              <a:rPr lang="en-US" sz="1400">
                <a:latin typeface=""/>
              </a:rPr>
              <a:t>Services have well-defined business goals</a:t>
            </a:r>
          </a:p>
          <a:p>
            <a:pPr algn="just">
              <a:spcBef>
                <a:spcPts val="600"/>
              </a:spcBef>
              <a:spcAft>
                <a:spcPts val="600"/>
              </a:spcAft>
            </a:pPr>
            <a:r>
              <a:rPr lang="en-US" sz="1400">
                <a:latin typeface=""/>
              </a:rPr>
              <a:t>Services expose their functionality in a standard way through  REST APIs</a:t>
            </a:r>
          </a:p>
          <a:p>
            <a:pPr algn="just">
              <a:spcBef>
                <a:spcPts val="600"/>
              </a:spcBef>
              <a:spcAft>
                <a:spcPts val="600"/>
              </a:spcAft>
            </a:pPr>
            <a:r>
              <a:rPr lang="en-US" sz="1400">
                <a:latin typeface=""/>
              </a:rPr>
              <a:t>Services achieve their goals in one of the three ways – </a:t>
            </a:r>
          </a:p>
        </p:txBody>
      </p:sp>
      <p:sp>
        <p:nvSpPr>
          <p:cNvPr id="93" name="Round Diagonal Corner of Rectangle 92">
            <a:extLst>
              <a:ext uri="{FF2B5EF4-FFF2-40B4-BE49-F238E27FC236}">
                <a16:creationId xmlns:a16="http://schemas.microsoft.com/office/drawing/2014/main" id="{4BFBA198-6BFE-2E43-7CE8-66D08566E630}"/>
              </a:ext>
            </a:extLst>
          </p:cNvPr>
          <p:cNvSpPr/>
          <p:nvPr/>
        </p:nvSpPr>
        <p:spPr>
          <a:xfrm>
            <a:off x="9434079" y="4436181"/>
            <a:ext cx="72000" cy="576000"/>
          </a:xfrm>
          <a:prstGeom prst="round2DiagRect">
            <a:avLst>
              <a:gd name="adj1" fmla="val 0"/>
              <a:gd name="adj2" fmla="val 0"/>
            </a:avLst>
          </a:prstGeom>
          <a:solidFill>
            <a:srgbClr val="1EA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C58688C5-E544-17C2-F900-6BF1B33D2584}"/>
              </a:ext>
            </a:extLst>
          </p:cNvPr>
          <p:cNvSpPr txBox="1"/>
          <p:nvPr/>
        </p:nvSpPr>
        <p:spPr>
          <a:xfrm>
            <a:off x="9474627" y="4351543"/>
            <a:ext cx="2519032" cy="2554545"/>
          </a:xfrm>
          <a:prstGeom prst="rect">
            <a:avLst/>
          </a:prstGeom>
          <a:noFill/>
        </p:spPr>
        <p:txBody>
          <a:bodyPr wrap="square" rtlCol="0">
            <a:spAutoFit/>
          </a:bodyPr>
          <a:lstStyle>
            <a:defPPr>
              <a:defRPr lang="en-US"/>
            </a:defPPr>
            <a:lvl1pPr algn="just">
              <a:spcBef>
                <a:spcPts val="600"/>
              </a:spcBef>
              <a:spcAft>
                <a:spcPts val="600"/>
              </a:spcAft>
              <a:defRPr sz="1400">
                <a:latin typeface=""/>
              </a:defRPr>
            </a:lvl1pPr>
          </a:lstStyle>
          <a:p>
            <a:r>
              <a:rPr lang="en-US"/>
              <a:t>Be self-contained and process the request from the clients on its own</a:t>
            </a:r>
          </a:p>
          <a:p>
            <a:r>
              <a:rPr lang="en-US"/>
              <a:t>Act as connectors with external systems. Called “Facade” in Aptos’ parlance</a:t>
            </a:r>
          </a:p>
          <a:p>
            <a:r>
              <a:rPr lang="en-US"/>
              <a:t>Orchestrate the tasks involved wherein some are done by them while others through integration</a:t>
            </a:r>
          </a:p>
        </p:txBody>
      </p:sp>
      <p:sp>
        <p:nvSpPr>
          <p:cNvPr id="102" name="Round Diagonal Corner of Rectangle 101">
            <a:extLst>
              <a:ext uri="{FF2B5EF4-FFF2-40B4-BE49-F238E27FC236}">
                <a16:creationId xmlns:a16="http://schemas.microsoft.com/office/drawing/2014/main" id="{423F1205-DDEE-B279-1393-EADFA4C9676C}"/>
              </a:ext>
            </a:extLst>
          </p:cNvPr>
          <p:cNvSpPr/>
          <p:nvPr/>
        </p:nvSpPr>
        <p:spPr>
          <a:xfrm>
            <a:off x="9434079" y="6020442"/>
            <a:ext cx="72000" cy="792000"/>
          </a:xfrm>
          <a:prstGeom prst="round2DiagRect">
            <a:avLst>
              <a:gd name="adj1" fmla="val 0"/>
              <a:gd name="adj2" fmla="val 0"/>
            </a:avLst>
          </a:prstGeom>
          <a:solidFill>
            <a:srgbClr val="FFC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 Diagonal Corner of Rectangle 102">
            <a:extLst>
              <a:ext uri="{FF2B5EF4-FFF2-40B4-BE49-F238E27FC236}">
                <a16:creationId xmlns:a16="http://schemas.microsoft.com/office/drawing/2014/main" id="{79073A51-AEB5-97F8-20D5-8ECFDED9E2BB}"/>
              </a:ext>
            </a:extLst>
          </p:cNvPr>
          <p:cNvSpPr/>
          <p:nvPr/>
        </p:nvSpPr>
        <p:spPr>
          <a:xfrm>
            <a:off x="9434079" y="5217324"/>
            <a:ext cx="72000" cy="612000"/>
          </a:xfrm>
          <a:prstGeom prst="round2DiagRect">
            <a:avLst>
              <a:gd name="adj1" fmla="val 0"/>
              <a:gd name="adj2" fmla="val 0"/>
            </a:avLst>
          </a:prstGeom>
          <a:solidFill>
            <a:srgbClr val="B7C0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
            <a:extLst>
              <a:ext uri="{FF2B5EF4-FFF2-40B4-BE49-F238E27FC236}">
                <a16:creationId xmlns:a16="http://schemas.microsoft.com/office/drawing/2014/main" id="{EF8B824B-BD14-D87C-F568-03D5DFA93346}"/>
              </a:ext>
            </a:extLst>
          </p:cNvPr>
          <p:cNvSpPr>
            <a:spLocks noGrp="1"/>
          </p:cNvSpPr>
          <p:nvPr>
            <p:ph type="title"/>
          </p:nvPr>
        </p:nvSpPr>
        <p:spPr>
          <a:xfrm>
            <a:off x="24347" y="116749"/>
            <a:ext cx="9386183" cy="379100"/>
          </a:xfrm>
        </p:spPr>
        <p:txBody>
          <a:bodyPr>
            <a:noAutofit/>
          </a:bodyPr>
          <a:lstStyle/>
          <a:p>
            <a:r>
              <a:rPr lang="en-US" sz="3600" b="1">
                <a:solidFill>
                  <a:schemeClr val="accent5"/>
                </a:solidFill>
                <a:latin typeface="Arial" panose="020B0604020202020204" pitchFamily="34" charset="0"/>
                <a:cs typeface="Arial" panose="020B0604020202020204" pitchFamily="34" charset="0"/>
              </a:rPr>
              <a:t>Aptos Unified Commerce Solution</a:t>
            </a:r>
          </a:p>
        </p:txBody>
      </p:sp>
      <p:sp>
        <p:nvSpPr>
          <p:cNvPr id="50" name="Content Placeholder 49">
            <a:extLst>
              <a:ext uri="{FF2B5EF4-FFF2-40B4-BE49-F238E27FC236}">
                <a16:creationId xmlns:a16="http://schemas.microsoft.com/office/drawing/2014/main" id="{F8611513-C66A-C034-FB3C-FFEF32B8FFF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9731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Customer Relationship Management</a:t>
            </a:r>
          </a:p>
        </p:txBody>
      </p:sp>
    </p:spTree>
    <p:extLst>
      <p:ext uri="{BB962C8B-B14F-4D97-AF65-F5344CB8AC3E}">
        <p14:creationId xmlns:p14="http://schemas.microsoft.com/office/powerpoint/2010/main" val="390518170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hat is the difference between LTL and TL shipping?">
            <a:extLst>
              <a:ext uri="{FF2B5EF4-FFF2-40B4-BE49-F238E27FC236}">
                <a16:creationId xmlns:a16="http://schemas.microsoft.com/office/drawing/2014/main" id="{43FB7D70-FE97-4DA6-09F7-5A4FAD06E3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842"/>
          <a:stretch/>
        </p:blipFill>
        <p:spPr bwMode="auto">
          <a:xfrm>
            <a:off x="2396378" y="575324"/>
            <a:ext cx="7701779" cy="53465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C42264-2C9F-FC44-BDD8-6F39B00CA51E}"/>
              </a:ext>
            </a:extLst>
          </p:cNvPr>
          <p:cNvSpPr txBox="1"/>
          <p:nvPr/>
        </p:nvSpPr>
        <p:spPr>
          <a:xfrm>
            <a:off x="9673945" y="6456794"/>
            <a:ext cx="1779766" cy="255119"/>
          </a:xfrm>
          <a:prstGeom prst="rect">
            <a:avLst/>
          </a:prstGeom>
          <a:noFill/>
        </p:spPr>
        <p:txBody>
          <a:bodyPr wrap="square">
            <a:spAutoFit/>
          </a:bodyPr>
          <a:lstStyle/>
          <a:p>
            <a:pPr lvl="1"/>
            <a:r>
              <a:rPr lang="en-IN" sz="1000" i="1">
                <a:effectLst/>
                <a:latin typeface="Calibri" panose="020F0502020204030204" pitchFamily="34" charset="0"/>
                <a:cs typeface="Calibri" panose="020F0502020204030204" pitchFamily="34" charset="0"/>
              </a:rPr>
              <a:t>Source: </a:t>
            </a:r>
            <a:r>
              <a:rPr lang="en-IN" sz="1000" i="1">
                <a:effectLst/>
                <a:latin typeface="Calibri" panose="020F0502020204030204" pitchFamily="34" charset="0"/>
                <a:cs typeface="Calibri" panose="020F0502020204030204" pitchFamily="34" charset="0"/>
                <a:hlinkClick r:id="rId3"/>
              </a:rPr>
              <a:t>Road Runner</a:t>
            </a:r>
            <a:endParaRPr lang="en-IN" sz="1000" i="1">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92F4ADD1-6ABA-9BE4-C5A0-98E0743430C2}"/>
              </a:ext>
            </a:extLst>
          </p:cNvPr>
          <p:cNvSpPr>
            <a:spLocks noGrp="1"/>
          </p:cNvSpPr>
          <p:nvPr>
            <p:ph type="title"/>
          </p:nvPr>
        </p:nvSpPr>
        <p:spPr>
          <a:xfrm>
            <a:off x="248883" y="0"/>
            <a:ext cx="10919860" cy="653143"/>
          </a:xfrm>
        </p:spPr>
        <p:txBody>
          <a:bodyPr>
            <a:normAutofit/>
          </a:bodyPr>
          <a:lstStyle/>
          <a:p>
            <a:r>
              <a:rPr lang="en-US" sz="3200">
                <a:solidFill>
                  <a:srgbClr val="326295"/>
                </a:solidFill>
                <a:latin typeface="Arial"/>
              </a:rPr>
              <a:t>Difference between LTL and FTL</a:t>
            </a:r>
            <a:endParaRPr lang="en-IN" sz="3200">
              <a:solidFill>
                <a:srgbClr val="326295"/>
              </a:solidFill>
              <a:latin typeface="Arial"/>
            </a:endParaRPr>
          </a:p>
        </p:txBody>
      </p:sp>
    </p:spTree>
    <p:extLst>
      <p:ext uri="{BB962C8B-B14F-4D97-AF65-F5344CB8AC3E}">
        <p14:creationId xmlns:p14="http://schemas.microsoft.com/office/powerpoint/2010/main" val="332315598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904F5-FEBB-854C-83A1-E84175DAEC78}"/>
              </a:ext>
            </a:extLst>
          </p:cNvPr>
          <p:cNvSpPr>
            <a:spLocks noGrp="1"/>
          </p:cNvSpPr>
          <p:nvPr>
            <p:ph type="title"/>
          </p:nvPr>
        </p:nvSpPr>
        <p:spPr/>
        <p:txBody>
          <a:bodyPr/>
          <a:lstStyle/>
          <a:p>
            <a:r>
              <a:rPr lang="en-US"/>
              <a:t>Aptos CRM</a:t>
            </a:r>
          </a:p>
        </p:txBody>
      </p:sp>
      <p:sp>
        <p:nvSpPr>
          <p:cNvPr id="2" name="Rectangle 1">
            <a:extLst>
              <a:ext uri="{FF2B5EF4-FFF2-40B4-BE49-F238E27FC236}">
                <a16:creationId xmlns:a16="http://schemas.microsoft.com/office/drawing/2014/main" id="{96A8E9AD-C6D0-8CEF-B0C6-A27FACB5C5E8}"/>
              </a:ext>
            </a:extLst>
          </p:cNvPr>
          <p:cNvSpPr/>
          <p:nvPr/>
        </p:nvSpPr>
        <p:spPr>
          <a:xfrm>
            <a:off x="1196073" y="1493587"/>
            <a:ext cx="3225740" cy="395952"/>
          </a:xfrm>
          <a:prstGeom prst="rect">
            <a:avLst/>
          </a:pr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1872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Arial" panose="020B0604020202020204" pitchFamily="34" charset="0"/>
              </a:rPr>
              <a:t>Aptos CRM</a:t>
            </a:r>
          </a:p>
        </p:txBody>
      </p:sp>
      <p:sp>
        <p:nvSpPr>
          <p:cNvPr id="3" name="Rectangle 2">
            <a:hlinkClick r:id="" action="ppaction://noaction"/>
            <a:extLst>
              <a:ext uri="{FF2B5EF4-FFF2-40B4-BE49-F238E27FC236}">
                <a16:creationId xmlns:a16="http://schemas.microsoft.com/office/drawing/2014/main" id="{2E71F525-EDE7-C690-0FCB-16F15CEAAD86}"/>
              </a:ext>
            </a:extLst>
          </p:cNvPr>
          <p:cNvSpPr/>
          <p:nvPr/>
        </p:nvSpPr>
        <p:spPr>
          <a:xfrm>
            <a:off x="1193124" y="1999427"/>
            <a:ext cx="1582768" cy="457200"/>
          </a:xfrm>
          <a:prstGeom prst="rect">
            <a:avLst/>
          </a:prstGeom>
          <a:solidFill>
            <a:schemeClr val="accent5"/>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a:ln>
                  <a:noFill/>
                </a:ln>
                <a:solidFill>
                  <a:srgbClr val="313335"/>
                </a:solidFill>
                <a:effectLst/>
                <a:uLnTx/>
                <a:uFillTx/>
                <a:latin typeface="Arial"/>
                <a:ea typeface="+mn-ea"/>
                <a:cs typeface="Arial" panose="020B0604020202020204" pitchFamily="34" charset="0"/>
              </a:rPr>
              <a:t>Information Center</a:t>
            </a:r>
          </a:p>
        </p:txBody>
      </p:sp>
      <p:sp>
        <p:nvSpPr>
          <p:cNvPr id="5" name="Rectangle 4">
            <a:hlinkClick r:id="" action="ppaction://noaction"/>
            <a:extLst>
              <a:ext uri="{FF2B5EF4-FFF2-40B4-BE49-F238E27FC236}">
                <a16:creationId xmlns:a16="http://schemas.microsoft.com/office/drawing/2014/main" id="{A3F9C957-6C45-0953-CE8F-E7FA016ED84B}"/>
              </a:ext>
            </a:extLst>
          </p:cNvPr>
          <p:cNvSpPr/>
          <p:nvPr/>
        </p:nvSpPr>
        <p:spPr>
          <a:xfrm>
            <a:off x="1193124" y="2505267"/>
            <a:ext cx="1582768"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13335"/>
                </a:solidFill>
                <a:effectLst/>
                <a:uLnTx/>
                <a:uFillTx/>
                <a:latin typeface="Arial"/>
                <a:ea typeface="+mn-ea"/>
                <a:cs typeface="Arial" panose="020B0604020202020204" pitchFamily="34" charset="0"/>
              </a:rPr>
              <a:t>Customer Data / Inquiry</a:t>
            </a:r>
          </a:p>
        </p:txBody>
      </p:sp>
      <p:sp>
        <p:nvSpPr>
          <p:cNvPr id="6" name="Rectangle 5">
            <a:hlinkClick r:id="" action="ppaction://noaction"/>
            <a:extLst>
              <a:ext uri="{FF2B5EF4-FFF2-40B4-BE49-F238E27FC236}">
                <a16:creationId xmlns:a16="http://schemas.microsoft.com/office/drawing/2014/main" id="{37761CCF-8DFE-0C5C-2F7C-150EAC7F6C9B}"/>
              </a:ext>
            </a:extLst>
          </p:cNvPr>
          <p:cNvSpPr/>
          <p:nvPr/>
        </p:nvSpPr>
        <p:spPr>
          <a:xfrm>
            <a:off x="1193124" y="3520440"/>
            <a:ext cx="1582768"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13335"/>
                </a:solidFill>
                <a:effectLst/>
                <a:uLnTx/>
                <a:uFillTx/>
                <a:latin typeface="Arial"/>
                <a:ea typeface="+mn-ea"/>
                <a:cs typeface="Arial" panose="020B0604020202020204" pitchFamily="34" charset="0"/>
              </a:rPr>
              <a:t>Segmentation /</a:t>
            </a:r>
          </a:p>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13335"/>
                </a:solidFill>
                <a:effectLst/>
                <a:uLnTx/>
                <a:uFillTx/>
                <a:latin typeface="Arial"/>
                <a:ea typeface="+mn-ea"/>
                <a:cs typeface="Arial" panose="020B0604020202020204" pitchFamily="34" charset="0"/>
              </a:rPr>
              <a:t>Query Tool</a:t>
            </a:r>
          </a:p>
        </p:txBody>
      </p:sp>
      <p:sp>
        <p:nvSpPr>
          <p:cNvPr id="7" name="Rectangle 6">
            <a:hlinkClick r:id="" action="ppaction://noaction"/>
            <a:extLst>
              <a:ext uri="{FF2B5EF4-FFF2-40B4-BE49-F238E27FC236}">
                <a16:creationId xmlns:a16="http://schemas.microsoft.com/office/drawing/2014/main" id="{518C3CE1-ED6B-DA64-F658-F59A29FBA191}"/>
              </a:ext>
            </a:extLst>
          </p:cNvPr>
          <p:cNvSpPr/>
          <p:nvPr/>
        </p:nvSpPr>
        <p:spPr>
          <a:xfrm>
            <a:off x="1193124" y="4014216"/>
            <a:ext cx="1582768"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13335"/>
                </a:solidFill>
                <a:effectLst/>
                <a:uLnTx/>
                <a:uFillTx/>
                <a:latin typeface="Arial"/>
                <a:ea typeface="+mn-ea"/>
                <a:cs typeface="Arial" panose="020B0604020202020204" pitchFamily="34" charset="0"/>
              </a:rPr>
              <a:t>APIs</a:t>
            </a:r>
          </a:p>
        </p:txBody>
      </p:sp>
      <p:sp>
        <p:nvSpPr>
          <p:cNvPr id="8" name="Rectangle 7">
            <a:hlinkClick r:id="" action="ppaction://noaction"/>
            <a:extLst>
              <a:ext uri="{FF2B5EF4-FFF2-40B4-BE49-F238E27FC236}">
                <a16:creationId xmlns:a16="http://schemas.microsoft.com/office/drawing/2014/main" id="{01E49DDA-9BE5-BCDD-5F87-095A26E5CB6B}"/>
              </a:ext>
            </a:extLst>
          </p:cNvPr>
          <p:cNvSpPr/>
          <p:nvPr/>
        </p:nvSpPr>
        <p:spPr>
          <a:xfrm>
            <a:off x="1193124" y="4517136"/>
            <a:ext cx="1582768"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13335"/>
                </a:solidFill>
                <a:effectLst/>
                <a:uLnTx/>
                <a:uFillTx/>
                <a:latin typeface="Arial"/>
                <a:ea typeface="+mn-ea"/>
                <a:cs typeface="Arial" panose="020B0604020202020204" pitchFamily="34" charset="0"/>
              </a:rPr>
              <a:t>Privacy Adherence</a:t>
            </a:r>
          </a:p>
        </p:txBody>
      </p:sp>
      <p:sp>
        <p:nvSpPr>
          <p:cNvPr id="9" name="Rectangle 8">
            <a:hlinkClick r:id="" action="ppaction://noaction"/>
            <a:extLst>
              <a:ext uri="{FF2B5EF4-FFF2-40B4-BE49-F238E27FC236}">
                <a16:creationId xmlns:a16="http://schemas.microsoft.com/office/drawing/2014/main" id="{629B4172-E573-FF77-B9B5-17C5FA5CF4EE}"/>
              </a:ext>
            </a:extLst>
          </p:cNvPr>
          <p:cNvSpPr/>
          <p:nvPr/>
        </p:nvSpPr>
        <p:spPr>
          <a:xfrm>
            <a:off x="2839044" y="1999427"/>
            <a:ext cx="1582768" cy="457200"/>
          </a:xfrm>
          <a:prstGeom prst="rect">
            <a:avLst/>
          </a:prstGeom>
          <a:solidFill>
            <a:schemeClr val="accent5"/>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a:ln>
                  <a:noFill/>
                </a:ln>
                <a:solidFill>
                  <a:srgbClr val="313335"/>
                </a:solidFill>
                <a:effectLst/>
                <a:uLnTx/>
                <a:uFillTx/>
                <a:latin typeface="Arial"/>
                <a:ea typeface="+mn-ea"/>
                <a:cs typeface="Arial" panose="020B0604020202020204" pitchFamily="34" charset="0"/>
              </a:rPr>
              <a:t>Insights Manager</a:t>
            </a:r>
          </a:p>
        </p:txBody>
      </p:sp>
      <p:sp>
        <p:nvSpPr>
          <p:cNvPr id="10" name="Rectangle 9">
            <a:hlinkClick r:id="" action="ppaction://noaction"/>
            <a:extLst>
              <a:ext uri="{FF2B5EF4-FFF2-40B4-BE49-F238E27FC236}">
                <a16:creationId xmlns:a16="http://schemas.microsoft.com/office/drawing/2014/main" id="{89C3BA0A-9585-2BAC-E729-B4509CF48895}"/>
              </a:ext>
            </a:extLst>
          </p:cNvPr>
          <p:cNvSpPr/>
          <p:nvPr/>
        </p:nvSpPr>
        <p:spPr>
          <a:xfrm>
            <a:off x="2839044" y="2505267"/>
            <a:ext cx="1582768"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13335"/>
                </a:solidFill>
                <a:effectLst/>
                <a:uLnTx/>
                <a:uFillTx/>
                <a:latin typeface="Arial"/>
                <a:ea typeface="+mn-ea"/>
                <a:cs typeface="Arial" panose="020B0604020202020204" pitchFamily="34" charset="0"/>
              </a:rPr>
              <a:t>Campaign Manager</a:t>
            </a:r>
          </a:p>
        </p:txBody>
      </p:sp>
      <p:sp>
        <p:nvSpPr>
          <p:cNvPr id="11" name="Rectangle 10">
            <a:hlinkClick r:id="" action="ppaction://noaction"/>
            <a:extLst>
              <a:ext uri="{FF2B5EF4-FFF2-40B4-BE49-F238E27FC236}">
                <a16:creationId xmlns:a16="http://schemas.microsoft.com/office/drawing/2014/main" id="{48839058-FDBB-17F3-43EA-E69671E1BC08}"/>
              </a:ext>
            </a:extLst>
          </p:cNvPr>
          <p:cNvSpPr/>
          <p:nvPr/>
        </p:nvSpPr>
        <p:spPr>
          <a:xfrm>
            <a:off x="2839044" y="3520440"/>
            <a:ext cx="1582768"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13335"/>
                </a:solidFill>
                <a:effectLst/>
                <a:uLnTx/>
                <a:uFillTx/>
                <a:latin typeface="Arial"/>
                <a:ea typeface="+mn-ea"/>
                <a:cs typeface="Arial" panose="020B0604020202020204" pitchFamily="34" charset="0"/>
              </a:rPr>
              <a:t>Loyalty Manager</a:t>
            </a:r>
          </a:p>
        </p:txBody>
      </p:sp>
      <p:sp>
        <p:nvSpPr>
          <p:cNvPr id="12" name="Rectangle 11">
            <a:hlinkClick r:id="" action="ppaction://noaction"/>
            <a:extLst>
              <a:ext uri="{FF2B5EF4-FFF2-40B4-BE49-F238E27FC236}">
                <a16:creationId xmlns:a16="http://schemas.microsoft.com/office/drawing/2014/main" id="{D5AA6520-E885-7208-F623-8750343D04E5}"/>
              </a:ext>
            </a:extLst>
          </p:cNvPr>
          <p:cNvSpPr/>
          <p:nvPr/>
        </p:nvSpPr>
        <p:spPr>
          <a:xfrm>
            <a:off x="1193124" y="3008376"/>
            <a:ext cx="1582768"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13335"/>
                </a:solidFill>
                <a:effectLst/>
                <a:uLnTx/>
                <a:uFillTx/>
                <a:latin typeface="Arial"/>
                <a:ea typeface="+mn-ea"/>
                <a:cs typeface="Arial" panose="020B0604020202020204" pitchFamily="34" charset="0"/>
              </a:rPr>
              <a:t>Interactions</a:t>
            </a:r>
          </a:p>
        </p:txBody>
      </p:sp>
      <p:sp>
        <p:nvSpPr>
          <p:cNvPr id="13" name="Rectangle 12">
            <a:hlinkClick r:id="" action="ppaction://noaction"/>
            <a:extLst>
              <a:ext uri="{FF2B5EF4-FFF2-40B4-BE49-F238E27FC236}">
                <a16:creationId xmlns:a16="http://schemas.microsoft.com/office/drawing/2014/main" id="{FC2F238F-83C4-624B-5A58-E500B433C3E1}"/>
              </a:ext>
            </a:extLst>
          </p:cNvPr>
          <p:cNvSpPr/>
          <p:nvPr/>
        </p:nvSpPr>
        <p:spPr>
          <a:xfrm>
            <a:off x="2839044" y="4014216"/>
            <a:ext cx="1582768"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13335"/>
                </a:solidFill>
                <a:effectLst/>
                <a:uLnTx/>
                <a:uFillTx/>
                <a:latin typeface="Arial"/>
                <a:ea typeface="+mn-ea"/>
                <a:cs typeface="Arial" panose="020B0604020202020204" pitchFamily="34" charset="0"/>
              </a:rPr>
              <a:t>Customer Reporting</a:t>
            </a:r>
          </a:p>
        </p:txBody>
      </p:sp>
      <p:sp>
        <p:nvSpPr>
          <p:cNvPr id="14" name="Rectangle 13">
            <a:hlinkClick r:id="" action="ppaction://noaction"/>
            <a:extLst>
              <a:ext uri="{FF2B5EF4-FFF2-40B4-BE49-F238E27FC236}">
                <a16:creationId xmlns:a16="http://schemas.microsoft.com/office/drawing/2014/main" id="{2D00515E-4480-B58F-F936-E8C0A4BC03AF}"/>
              </a:ext>
            </a:extLst>
          </p:cNvPr>
          <p:cNvSpPr/>
          <p:nvPr/>
        </p:nvSpPr>
        <p:spPr>
          <a:xfrm>
            <a:off x="2839044" y="3008376"/>
            <a:ext cx="1582768"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13335"/>
                </a:solidFill>
                <a:effectLst/>
                <a:uLnTx/>
                <a:uFillTx/>
                <a:latin typeface="Arial"/>
                <a:ea typeface="+mn-ea"/>
                <a:cs typeface="Arial" panose="020B0604020202020204" pitchFamily="34" charset="0"/>
              </a:rPr>
              <a:t>Coupon Management</a:t>
            </a:r>
          </a:p>
        </p:txBody>
      </p:sp>
    </p:spTree>
    <p:extLst>
      <p:ext uri="{BB962C8B-B14F-4D97-AF65-F5344CB8AC3E}">
        <p14:creationId xmlns:p14="http://schemas.microsoft.com/office/powerpoint/2010/main" val="420761941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904F5-FEBB-854C-83A1-E84175DAEC78}"/>
              </a:ext>
            </a:extLst>
          </p:cNvPr>
          <p:cNvSpPr>
            <a:spLocks noGrp="1"/>
          </p:cNvSpPr>
          <p:nvPr>
            <p:ph type="title"/>
          </p:nvPr>
        </p:nvSpPr>
        <p:spPr/>
        <p:txBody>
          <a:bodyPr/>
          <a:lstStyle/>
          <a:p>
            <a:r>
              <a:rPr lang="en-US"/>
              <a:t>Information Center : Customer Inquiry</a:t>
            </a:r>
          </a:p>
        </p:txBody>
      </p:sp>
      <p:pic>
        <p:nvPicPr>
          <p:cNvPr id="15" name="Picture 14">
            <a:extLst>
              <a:ext uri="{FF2B5EF4-FFF2-40B4-BE49-F238E27FC236}">
                <a16:creationId xmlns:a16="http://schemas.microsoft.com/office/drawing/2014/main" id="{65538BAA-20AC-FC24-1373-4E3949413941}"/>
              </a:ext>
            </a:extLst>
          </p:cNvPr>
          <p:cNvPicPr>
            <a:picLocks noChangeAspect="1"/>
          </p:cNvPicPr>
          <p:nvPr/>
        </p:nvPicPr>
        <p:blipFill>
          <a:blip r:embed="rId2"/>
          <a:stretch>
            <a:fillRect/>
          </a:stretch>
        </p:blipFill>
        <p:spPr>
          <a:xfrm>
            <a:off x="379512" y="1451057"/>
            <a:ext cx="11528953" cy="3940861"/>
          </a:xfrm>
          <a:prstGeom prst="rect">
            <a:avLst/>
          </a:prstGeom>
        </p:spPr>
      </p:pic>
    </p:spTree>
    <p:extLst>
      <p:ext uri="{BB962C8B-B14F-4D97-AF65-F5344CB8AC3E}">
        <p14:creationId xmlns:p14="http://schemas.microsoft.com/office/powerpoint/2010/main" val="34134915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904F5-FEBB-854C-83A1-E84175DAEC78}"/>
              </a:ext>
            </a:extLst>
          </p:cNvPr>
          <p:cNvSpPr>
            <a:spLocks noGrp="1"/>
          </p:cNvSpPr>
          <p:nvPr>
            <p:ph type="title"/>
          </p:nvPr>
        </p:nvSpPr>
        <p:spPr/>
        <p:txBody>
          <a:bodyPr/>
          <a:lstStyle/>
          <a:p>
            <a:r>
              <a:rPr lang="en-US"/>
              <a:t>Information Center : Interactions</a:t>
            </a:r>
          </a:p>
        </p:txBody>
      </p:sp>
      <p:pic>
        <p:nvPicPr>
          <p:cNvPr id="2" name="Picture 1">
            <a:extLst>
              <a:ext uri="{FF2B5EF4-FFF2-40B4-BE49-F238E27FC236}">
                <a16:creationId xmlns:a16="http://schemas.microsoft.com/office/drawing/2014/main" id="{734DA698-1158-9B76-24B3-46C3B4A21DAA}"/>
              </a:ext>
            </a:extLst>
          </p:cNvPr>
          <p:cNvPicPr>
            <a:picLocks noChangeAspect="1"/>
          </p:cNvPicPr>
          <p:nvPr/>
        </p:nvPicPr>
        <p:blipFill>
          <a:blip r:embed="rId2"/>
          <a:stretch>
            <a:fillRect/>
          </a:stretch>
        </p:blipFill>
        <p:spPr>
          <a:xfrm>
            <a:off x="379512" y="1472322"/>
            <a:ext cx="11432976" cy="3987356"/>
          </a:xfrm>
          <a:prstGeom prst="rect">
            <a:avLst/>
          </a:prstGeom>
        </p:spPr>
      </p:pic>
    </p:spTree>
    <p:extLst>
      <p:ext uri="{BB962C8B-B14F-4D97-AF65-F5344CB8AC3E}">
        <p14:creationId xmlns:p14="http://schemas.microsoft.com/office/powerpoint/2010/main" val="4057197537"/>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904F5-FEBB-854C-83A1-E84175DAEC78}"/>
              </a:ext>
            </a:extLst>
          </p:cNvPr>
          <p:cNvSpPr>
            <a:spLocks noGrp="1"/>
          </p:cNvSpPr>
          <p:nvPr>
            <p:ph type="title"/>
          </p:nvPr>
        </p:nvSpPr>
        <p:spPr/>
        <p:txBody>
          <a:bodyPr/>
          <a:lstStyle/>
          <a:p>
            <a:r>
              <a:rPr lang="en-US"/>
              <a:t>Information Center : Segmentation/Query Tool</a:t>
            </a:r>
          </a:p>
        </p:txBody>
      </p:sp>
      <p:pic>
        <p:nvPicPr>
          <p:cNvPr id="2" name="Picture 1">
            <a:extLst>
              <a:ext uri="{FF2B5EF4-FFF2-40B4-BE49-F238E27FC236}">
                <a16:creationId xmlns:a16="http://schemas.microsoft.com/office/drawing/2014/main" id="{17AB3B59-9B0E-FC18-5990-AD2C8F38168E}"/>
              </a:ext>
            </a:extLst>
          </p:cNvPr>
          <p:cNvPicPr>
            <a:picLocks noChangeAspect="1"/>
          </p:cNvPicPr>
          <p:nvPr/>
        </p:nvPicPr>
        <p:blipFill>
          <a:blip r:embed="rId2"/>
          <a:stretch>
            <a:fillRect/>
          </a:stretch>
        </p:blipFill>
        <p:spPr>
          <a:xfrm>
            <a:off x="379511" y="1466043"/>
            <a:ext cx="11432975" cy="4195824"/>
          </a:xfrm>
          <a:prstGeom prst="rect">
            <a:avLst/>
          </a:prstGeom>
        </p:spPr>
      </p:pic>
    </p:spTree>
    <p:extLst>
      <p:ext uri="{BB962C8B-B14F-4D97-AF65-F5344CB8AC3E}">
        <p14:creationId xmlns:p14="http://schemas.microsoft.com/office/powerpoint/2010/main" val="355200391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904F5-FEBB-854C-83A1-E84175DAEC78}"/>
              </a:ext>
            </a:extLst>
          </p:cNvPr>
          <p:cNvSpPr>
            <a:spLocks noGrp="1"/>
          </p:cNvSpPr>
          <p:nvPr>
            <p:ph type="title"/>
          </p:nvPr>
        </p:nvSpPr>
        <p:spPr/>
        <p:txBody>
          <a:bodyPr/>
          <a:lstStyle/>
          <a:p>
            <a:r>
              <a:rPr lang="en-US"/>
              <a:t>Insights Manager : Campaign Manager</a:t>
            </a:r>
          </a:p>
        </p:txBody>
      </p:sp>
      <p:pic>
        <p:nvPicPr>
          <p:cNvPr id="2" name="Picture 1">
            <a:extLst>
              <a:ext uri="{FF2B5EF4-FFF2-40B4-BE49-F238E27FC236}">
                <a16:creationId xmlns:a16="http://schemas.microsoft.com/office/drawing/2014/main" id="{FDB3A7C1-418D-4122-1D01-6AF586612C63}"/>
              </a:ext>
            </a:extLst>
          </p:cNvPr>
          <p:cNvPicPr>
            <a:picLocks noChangeAspect="1"/>
          </p:cNvPicPr>
          <p:nvPr/>
        </p:nvPicPr>
        <p:blipFill>
          <a:blip r:embed="rId2"/>
          <a:stretch>
            <a:fillRect/>
          </a:stretch>
        </p:blipFill>
        <p:spPr>
          <a:xfrm>
            <a:off x="379512" y="1323428"/>
            <a:ext cx="7945781" cy="4709438"/>
          </a:xfrm>
          <a:prstGeom prst="rect">
            <a:avLst/>
          </a:prstGeom>
        </p:spPr>
      </p:pic>
    </p:spTree>
    <p:extLst>
      <p:ext uri="{BB962C8B-B14F-4D97-AF65-F5344CB8AC3E}">
        <p14:creationId xmlns:p14="http://schemas.microsoft.com/office/powerpoint/2010/main" val="384537106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904F5-FEBB-854C-83A1-E84175DAEC78}"/>
              </a:ext>
            </a:extLst>
          </p:cNvPr>
          <p:cNvSpPr>
            <a:spLocks noGrp="1"/>
          </p:cNvSpPr>
          <p:nvPr>
            <p:ph type="title"/>
          </p:nvPr>
        </p:nvSpPr>
        <p:spPr/>
        <p:txBody>
          <a:bodyPr/>
          <a:lstStyle/>
          <a:p>
            <a:r>
              <a:rPr lang="en-US"/>
              <a:t>Insights Manager : Loyalty Manager</a:t>
            </a:r>
          </a:p>
        </p:txBody>
      </p:sp>
      <p:pic>
        <p:nvPicPr>
          <p:cNvPr id="3" name="Picture 2">
            <a:extLst>
              <a:ext uri="{FF2B5EF4-FFF2-40B4-BE49-F238E27FC236}">
                <a16:creationId xmlns:a16="http://schemas.microsoft.com/office/drawing/2014/main" id="{4959C845-0BBE-3313-41BC-2E15200E3BB6}"/>
              </a:ext>
            </a:extLst>
          </p:cNvPr>
          <p:cNvPicPr>
            <a:picLocks noChangeAspect="1"/>
          </p:cNvPicPr>
          <p:nvPr/>
        </p:nvPicPr>
        <p:blipFill>
          <a:blip r:embed="rId2"/>
          <a:stretch>
            <a:fillRect/>
          </a:stretch>
        </p:blipFill>
        <p:spPr>
          <a:xfrm>
            <a:off x="379511" y="1429791"/>
            <a:ext cx="10413801" cy="4566972"/>
          </a:xfrm>
          <a:prstGeom prst="rect">
            <a:avLst/>
          </a:prstGeom>
        </p:spPr>
      </p:pic>
    </p:spTree>
    <p:extLst>
      <p:ext uri="{BB962C8B-B14F-4D97-AF65-F5344CB8AC3E}">
        <p14:creationId xmlns:p14="http://schemas.microsoft.com/office/powerpoint/2010/main" val="187422687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904F5-FEBB-854C-83A1-E84175DAEC78}"/>
              </a:ext>
            </a:extLst>
          </p:cNvPr>
          <p:cNvSpPr>
            <a:spLocks noGrp="1"/>
          </p:cNvSpPr>
          <p:nvPr>
            <p:ph type="title"/>
          </p:nvPr>
        </p:nvSpPr>
        <p:spPr/>
        <p:txBody>
          <a:bodyPr/>
          <a:lstStyle/>
          <a:p>
            <a:r>
              <a:rPr lang="en-US"/>
              <a:t>Insights Manager : Customer Reporting</a:t>
            </a:r>
          </a:p>
        </p:txBody>
      </p:sp>
      <p:pic>
        <p:nvPicPr>
          <p:cNvPr id="3" name="Picture 2">
            <a:extLst>
              <a:ext uri="{FF2B5EF4-FFF2-40B4-BE49-F238E27FC236}">
                <a16:creationId xmlns:a16="http://schemas.microsoft.com/office/drawing/2014/main" id="{B027AC56-F056-7039-B34D-00AA44FB8B55}"/>
              </a:ext>
            </a:extLst>
          </p:cNvPr>
          <p:cNvPicPr>
            <a:picLocks noChangeAspect="1"/>
          </p:cNvPicPr>
          <p:nvPr/>
        </p:nvPicPr>
        <p:blipFill>
          <a:blip r:embed="rId2"/>
          <a:stretch>
            <a:fillRect/>
          </a:stretch>
        </p:blipFill>
        <p:spPr>
          <a:xfrm>
            <a:off x="379512" y="1323467"/>
            <a:ext cx="7701232" cy="4718361"/>
          </a:xfrm>
          <a:prstGeom prst="rect">
            <a:avLst/>
          </a:prstGeom>
        </p:spPr>
      </p:pic>
    </p:spTree>
    <p:extLst>
      <p:ext uri="{BB962C8B-B14F-4D97-AF65-F5344CB8AC3E}">
        <p14:creationId xmlns:p14="http://schemas.microsoft.com/office/powerpoint/2010/main" val="372861066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Audit and Operations Management</a:t>
            </a:r>
          </a:p>
        </p:txBody>
      </p:sp>
    </p:spTree>
    <p:extLst>
      <p:ext uri="{BB962C8B-B14F-4D97-AF65-F5344CB8AC3E}">
        <p14:creationId xmlns:p14="http://schemas.microsoft.com/office/powerpoint/2010/main" val="3039103299"/>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904F5-FEBB-854C-83A1-E84175DAEC78}"/>
              </a:ext>
            </a:extLst>
          </p:cNvPr>
          <p:cNvSpPr>
            <a:spLocks noGrp="1"/>
          </p:cNvSpPr>
          <p:nvPr>
            <p:ph type="title"/>
          </p:nvPr>
        </p:nvSpPr>
        <p:spPr/>
        <p:txBody>
          <a:bodyPr/>
          <a:lstStyle/>
          <a:p>
            <a:r>
              <a:rPr lang="en-US"/>
              <a:t>Aptos AOM</a:t>
            </a:r>
          </a:p>
        </p:txBody>
      </p:sp>
      <p:grpSp>
        <p:nvGrpSpPr>
          <p:cNvPr id="15" name="Group 14">
            <a:extLst>
              <a:ext uri="{FF2B5EF4-FFF2-40B4-BE49-F238E27FC236}">
                <a16:creationId xmlns:a16="http://schemas.microsoft.com/office/drawing/2014/main" id="{39B6C1D0-7C12-2B1A-BE4A-BDE4261F3CDB}"/>
              </a:ext>
            </a:extLst>
          </p:cNvPr>
          <p:cNvGrpSpPr/>
          <p:nvPr/>
        </p:nvGrpSpPr>
        <p:grpSpPr>
          <a:xfrm>
            <a:off x="379512" y="1597092"/>
            <a:ext cx="6202822" cy="4012940"/>
            <a:chOff x="379512" y="1493587"/>
            <a:chExt cx="6202822" cy="4012940"/>
          </a:xfrm>
        </p:grpSpPr>
        <p:sp>
          <p:nvSpPr>
            <p:cNvPr id="16" name="Rectangle 15">
              <a:hlinkClick r:id="rId2" action="ppaction://hlinksldjump"/>
              <a:extLst>
                <a:ext uri="{FF2B5EF4-FFF2-40B4-BE49-F238E27FC236}">
                  <a16:creationId xmlns:a16="http://schemas.microsoft.com/office/drawing/2014/main" id="{6ED77060-A16D-28C1-ACAA-3ED42A1C3364}"/>
                </a:ext>
              </a:extLst>
            </p:cNvPr>
            <p:cNvSpPr/>
            <p:nvPr/>
          </p:nvSpPr>
          <p:spPr>
            <a:xfrm>
              <a:off x="379516" y="1999427"/>
              <a:ext cx="1463040" cy="457200"/>
            </a:xfrm>
            <a:prstGeom prst="rect">
              <a:avLst/>
            </a:prstGeom>
            <a:solidFill>
              <a:schemeClr val="accent5"/>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a:ln>
                    <a:noFill/>
                  </a:ln>
                  <a:solidFill>
                    <a:srgbClr val="326295"/>
                  </a:solidFill>
                  <a:effectLst/>
                  <a:uLnTx/>
                  <a:uFillTx/>
                  <a:latin typeface="Arial"/>
                  <a:ea typeface="+mn-ea"/>
                  <a:cs typeface="Arial" panose="020B0604020202020204" pitchFamily="34" charset="0"/>
                </a:rPr>
                <a:t>Sales Audit</a:t>
              </a:r>
            </a:p>
          </p:txBody>
        </p:sp>
        <p:sp>
          <p:nvSpPr>
            <p:cNvPr id="17" name="Rectangle 16">
              <a:hlinkClick r:id="" action="ppaction://noaction"/>
              <a:extLst>
                <a:ext uri="{FF2B5EF4-FFF2-40B4-BE49-F238E27FC236}">
                  <a16:creationId xmlns:a16="http://schemas.microsoft.com/office/drawing/2014/main" id="{1AFFF572-F9AB-68D3-0476-4146E22D9955}"/>
                </a:ext>
              </a:extLst>
            </p:cNvPr>
            <p:cNvSpPr/>
            <p:nvPr/>
          </p:nvSpPr>
          <p:spPr>
            <a:xfrm>
              <a:off x="379516" y="250526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Guided Audit</a:t>
              </a:r>
            </a:p>
          </p:txBody>
        </p:sp>
        <p:sp>
          <p:nvSpPr>
            <p:cNvPr id="18" name="Rectangle 17">
              <a:hlinkClick r:id="" action="ppaction://noaction"/>
              <a:extLst>
                <a:ext uri="{FF2B5EF4-FFF2-40B4-BE49-F238E27FC236}">
                  <a16:creationId xmlns:a16="http://schemas.microsoft.com/office/drawing/2014/main" id="{53719D5F-0010-100E-543A-F1EED1D4C8F6}"/>
                </a:ext>
              </a:extLst>
            </p:cNvPr>
            <p:cNvSpPr/>
            <p:nvPr/>
          </p:nvSpPr>
          <p:spPr>
            <a:xfrm>
              <a:off x="379516" y="301110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Accounting</a:t>
              </a:r>
            </a:p>
          </p:txBody>
        </p:sp>
        <p:sp>
          <p:nvSpPr>
            <p:cNvPr id="19" name="Rectangle 18">
              <a:hlinkClick r:id="" action="ppaction://noaction"/>
              <a:extLst>
                <a:ext uri="{FF2B5EF4-FFF2-40B4-BE49-F238E27FC236}">
                  <a16:creationId xmlns:a16="http://schemas.microsoft.com/office/drawing/2014/main" id="{069AC41D-3A6B-AB85-E44C-CDF652257C11}"/>
                </a:ext>
              </a:extLst>
            </p:cNvPr>
            <p:cNvSpPr/>
            <p:nvPr/>
          </p:nvSpPr>
          <p:spPr>
            <a:xfrm>
              <a:off x="1959442" y="2006379"/>
              <a:ext cx="1463040" cy="457200"/>
            </a:xfrm>
            <a:prstGeom prst="rect">
              <a:avLst/>
            </a:prstGeom>
            <a:solidFill>
              <a:schemeClr val="accent5"/>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a:ln>
                    <a:noFill/>
                  </a:ln>
                  <a:solidFill>
                    <a:srgbClr val="326295"/>
                  </a:solidFill>
                  <a:effectLst/>
                  <a:uLnTx/>
                  <a:uFillTx/>
                  <a:latin typeface="Arial"/>
                  <a:ea typeface="+mn-ea"/>
                  <a:cs typeface="Arial" panose="020B0604020202020204" pitchFamily="34" charset="0"/>
                </a:rPr>
                <a:t>Employee Productivity / Compensation</a:t>
              </a:r>
            </a:p>
          </p:txBody>
        </p:sp>
        <p:sp>
          <p:nvSpPr>
            <p:cNvPr id="20" name="Rectangle 19">
              <a:hlinkClick r:id="" action="ppaction://noaction"/>
              <a:extLst>
                <a:ext uri="{FF2B5EF4-FFF2-40B4-BE49-F238E27FC236}">
                  <a16:creationId xmlns:a16="http://schemas.microsoft.com/office/drawing/2014/main" id="{0105844D-11EA-B3FC-51BD-84F77690D3B7}"/>
                </a:ext>
              </a:extLst>
            </p:cNvPr>
            <p:cNvSpPr/>
            <p:nvPr/>
          </p:nvSpPr>
          <p:spPr>
            <a:xfrm>
              <a:off x="1959442" y="2516371"/>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Employee Productivity</a:t>
              </a:r>
            </a:p>
          </p:txBody>
        </p:sp>
        <p:sp>
          <p:nvSpPr>
            <p:cNvPr id="21" name="Rectangle 20">
              <a:hlinkClick r:id="" action="ppaction://noaction"/>
              <a:extLst>
                <a:ext uri="{FF2B5EF4-FFF2-40B4-BE49-F238E27FC236}">
                  <a16:creationId xmlns:a16="http://schemas.microsoft.com/office/drawing/2014/main" id="{DA5C3909-FDA3-EACC-4539-C3509F329DE5}"/>
                </a:ext>
              </a:extLst>
            </p:cNvPr>
            <p:cNvSpPr/>
            <p:nvPr/>
          </p:nvSpPr>
          <p:spPr>
            <a:xfrm>
              <a:off x="1959442" y="3030393"/>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Employee Compensation</a:t>
              </a:r>
            </a:p>
          </p:txBody>
        </p:sp>
        <p:sp>
          <p:nvSpPr>
            <p:cNvPr id="22" name="Rectangle 21">
              <a:hlinkClick r:id="" action="ppaction://noaction"/>
              <a:extLst>
                <a:ext uri="{FF2B5EF4-FFF2-40B4-BE49-F238E27FC236}">
                  <a16:creationId xmlns:a16="http://schemas.microsoft.com/office/drawing/2014/main" id="{066A9E3B-0AE0-E4AA-1D15-29EFEDC90475}"/>
                </a:ext>
              </a:extLst>
            </p:cNvPr>
            <p:cNvSpPr/>
            <p:nvPr/>
          </p:nvSpPr>
          <p:spPr>
            <a:xfrm>
              <a:off x="5104683" y="2006379"/>
              <a:ext cx="1463040" cy="457200"/>
            </a:xfrm>
            <a:prstGeom prst="rect">
              <a:avLst/>
            </a:prstGeom>
            <a:solidFill>
              <a:schemeClr val="accent5"/>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a:ln>
                    <a:noFill/>
                  </a:ln>
                  <a:solidFill>
                    <a:srgbClr val="326295"/>
                  </a:solidFill>
                  <a:effectLst/>
                  <a:uLnTx/>
                  <a:uFillTx/>
                  <a:latin typeface="Arial"/>
                  <a:ea typeface="+mn-ea"/>
                  <a:cs typeface="Arial" panose="020B0604020202020204" pitchFamily="34" charset="0"/>
                </a:rPr>
                <a:t>Voucher Management</a:t>
              </a:r>
            </a:p>
          </p:txBody>
        </p:sp>
        <p:sp>
          <p:nvSpPr>
            <p:cNvPr id="23" name="Rectangle 22">
              <a:hlinkClick r:id="" action="ppaction://noaction"/>
              <a:extLst>
                <a:ext uri="{FF2B5EF4-FFF2-40B4-BE49-F238E27FC236}">
                  <a16:creationId xmlns:a16="http://schemas.microsoft.com/office/drawing/2014/main" id="{256DBC42-AE05-B7E8-7774-636C9D0A141B}"/>
                </a:ext>
              </a:extLst>
            </p:cNvPr>
            <p:cNvSpPr/>
            <p:nvPr/>
          </p:nvSpPr>
          <p:spPr>
            <a:xfrm>
              <a:off x="5119294" y="258565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Gift Card / Voucher Processing</a:t>
              </a:r>
            </a:p>
          </p:txBody>
        </p:sp>
        <p:sp>
          <p:nvSpPr>
            <p:cNvPr id="24" name="Rectangle 23">
              <a:hlinkClick r:id="" action="ppaction://noaction"/>
              <a:extLst>
                <a:ext uri="{FF2B5EF4-FFF2-40B4-BE49-F238E27FC236}">
                  <a16:creationId xmlns:a16="http://schemas.microsoft.com/office/drawing/2014/main" id="{3966752D-4CF4-3C6A-7214-E2F32F4FF760}"/>
                </a:ext>
              </a:extLst>
            </p:cNvPr>
            <p:cNvSpPr/>
            <p:nvPr/>
          </p:nvSpPr>
          <p:spPr>
            <a:xfrm>
              <a:off x="379512" y="351694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Tax</a:t>
              </a:r>
            </a:p>
          </p:txBody>
        </p:sp>
        <p:sp>
          <p:nvSpPr>
            <p:cNvPr id="25" name="Rectangle 24">
              <a:hlinkClick r:id="" action="ppaction://noaction"/>
              <a:extLst>
                <a:ext uri="{FF2B5EF4-FFF2-40B4-BE49-F238E27FC236}">
                  <a16:creationId xmlns:a16="http://schemas.microsoft.com/office/drawing/2014/main" id="{B9A6BE0C-0DAD-0005-18A5-41FFDA43FF64}"/>
                </a:ext>
              </a:extLst>
            </p:cNvPr>
            <p:cNvSpPr/>
            <p:nvPr/>
          </p:nvSpPr>
          <p:spPr>
            <a:xfrm>
              <a:off x="379512" y="402278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Store Performance Analysis</a:t>
              </a:r>
            </a:p>
          </p:txBody>
        </p:sp>
        <p:sp>
          <p:nvSpPr>
            <p:cNvPr id="26" name="Rectangle 25">
              <a:hlinkClick r:id="" action="ppaction://noaction"/>
              <a:extLst>
                <a:ext uri="{FF2B5EF4-FFF2-40B4-BE49-F238E27FC236}">
                  <a16:creationId xmlns:a16="http://schemas.microsoft.com/office/drawing/2014/main" id="{3F3BA07B-0C00-412F-8192-8607FD76892A}"/>
                </a:ext>
              </a:extLst>
            </p:cNvPr>
            <p:cNvSpPr/>
            <p:nvPr/>
          </p:nvSpPr>
          <p:spPr>
            <a:xfrm>
              <a:off x="379512" y="452862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Store Operations Security</a:t>
              </a:r>
            </a:p>
          </p:txBody>
        </p:sp>
        <p:sp>
          <p:nvSpPr>
            <p:cNvPr id="27" name="Rectangle 26">
              <a:extLst>
                <a:ext uri="{FF2B5EF4-FFF2-40B4-BE49-F238E27FC236}">
                  <a16:creationId xmlns:a16="http://schemas.microsoft.com/office/drawing/2014/main" id="{4CCECFEA-36F3-E2B3-58DE-1E1D35A56EB4}"/>
                </a:ext>
              </a:extLst>
            </p:cNvPr>
            <p:cNvSpPr/>
            <p:nvPr/>
          </p:nvSpPr>
          <p:spPr>
            <a:xfrm>
              <a:off x="379517" y="1493587"/>
              <a:ext cx="6188206" cy="457200"/>
            </a:xfrm>
            <a:prstGeom prst="rect">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3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Aptos Audit and Operations Management</a:t>
              </a:r>
            </a:p>
          </p:txBody>
        </p:sp>
        <p:sp>
          <p:nvSpPr>
            <p:cNvPr id="28" name="Rectangle 27">
              <a:hlinkClick r:id="" action="ppaction://noaction"/>
              <a:extLst>
                <a:ext uri="{FF2B5EF4-FFF2-40B4-BE49-F238E27FC236}">
                  <a16:creationId xmlns:a16="http://schemas.microsoft.com/office/drawing/2014/main" id="{284DAB03-D00B-537D-40DB-B4CB7A975992}"/>
                </a:ext>
              </a:extLst>
            </p:cNvPr>
            <p:cNvSpPr/>
            <p:nvPr/>
          </p:nvSpPr>
          <p:spPr>
            <a:xfrm>
              <a:off x="379512" y="504932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Customer Liability</a:t>
              </a:r>
            </a:p>
          </p:txBody>
        </p:sp>
      </p:grpSp>
      <p:sp>
        <p:nvSpPr>
          <p:cNvPr id="29" name="Rectangle 28">
            <a:hlinkClick r:id="" action="ppaction://noaction"/>
            <a:extLst>
              <a:ext uri="{FF2B5EF4-FFF2-40B4-BE49-F238E27FC236}">
                <a16:creationId xmlns:a16="http://schemas.microsoft.com/office/drawing/2014/main" id="{B5E48114-66A7-DE3E-81C5-7CD2AF22003E}"/>
              </a:ext>
            </a:extLst>
          </p:cNvPr>
          <p:cNvSpPr/>
          <p:nvPr/>
        </p:nvSpPr>
        <p:spPr>
          <a:xfrm>
            <a:off x="3539369" y="2102932"/>
            <a:ext cx="1463040" cy="457200"/>
          </a:xfrm>
          <a:prstGeom prst="rect">
            <a:avLst/>
          </a:prstGeom>
          <a:solidFill>
            <a:schemeClr val="accent5"/>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a:ln>
                  <a:noFill/>
                </a:ln>
                <a:solidFill>
                  <a:srgbClr val="326295"/>
                </a:solidFill>
                <a:effectLst/>
                <a:uLnTx/>
                <a:uFillTx/>
                <a:latin typeface="Arial"/>
                <a:ea typeface="+mn-ea"/>
                <a:cs typeface="Arial" panose="020B0604020202020204" pitchFamily="34" charset="0"/>
              </a:rPr>
              <a:t>Loss Prevention</a:t>
            </a:r>
          </a:p>
        </p:txBody>
      </p:sp>
      <p:sp>
        <p:nvSpPr>
          <p:cNvPr id="30" name="Rectangle 29">
            <a:hlinkClick r:id="" action="ppaction://noaction"/>
            <a:extLst>
              <a:ext uri="{FF2B5EF4-FFF2-40B4-BE49-F238E27FC236}">
                <a16:creationId xmlns:a16="http://schemas.microsoft.com/office/drawing/2014/main" id="{8CE3D18B-1C0B-A934-EA79-0DADF602F9A5}"/>
              </a:ext>
            </a:extLst>
          </p:cNvPr>
          <p:cNvSpPr/>
          <p:nvPr/>
        </p:nvSpPr>
        <p:spPr>
          <a:xfrm>
            <a:off x="3539368" y="2640522"/>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Events / KPI’s</a:t>
            </a:r>
          </a:p>
        </p:txBody>
      </p:sp>
      <p:sp>
        <p:nvSpPr>
          <p:cNvPr id="31" name="Rectangle 30">
            <a:hlinkClick r:id="" action="ppaction://noaction"/>
            <a:extLst>
              <a:ext uri="{FF2B5EF4-FFF2-40B4-BE49-F238E27FC236}">
                <a16:creationId xmlns:a16="http://schemas.microsoft.com/office/drawing/2014/main" id="{C15FEE6A-D93D-EF2F-0322-9DF204FC5FA6}"/>
              </a:ext>
            </a:extLst>
          </p:cNvPr>
          <p:cNvSpPr/>
          <p:nvPr/>
        </p:nvSpPr>
        <p:spPr>
          <a:xfrm>
            <a:off x="3539368" y="3146362"/>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0136"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Dashboards and Reports</a:t>
            </a:r>
          </a:p>
        </p:txBody>
      </p:sp>
      <p:sp>
        <p:nvSpPr>
          <p:cNvPr id="32" name="Rectangle 31">
            <a:hlinkClick r:id="" action="ppaction://noaction"/>
            <a:extLst>
              <a:ext uri="{FF2B5EF4-FFF2-40B4-BE49-F238E27FC236}">
                <a16:creationId xmlns:a16="http://schemas.microsoft.com/office/drawing/2014/main" id="{9A27A4BE-F092-30E6-9E70-FB3FFE87A4A6}"/>
              </a:ext>
            </a:extLst>
          </p:cNvPr>
          <p:cNvSpPr/>
          <p:nvPr/>
        </p:nvSpPr>
        <p:spPr>
          <a:xfrm>
            <a:off x="3539368" y="3652202"/>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Investigations</a:t>
            </a:r>
          </a:p>
        </p:txBody>
      </p:sp>
      <p:sp>
        <p:nvSpPr>
          <p:cNvPr id="33" name="Rectangle 32">
            <a:hlinkClick r:id="" action="ppaction://noaction"/>
            <a:extLst>
              <a:ext uri="{FF2B5EF4-FFF2-40B4-BE49-F238E27FC236}">
                <a16:creationId xmlns:a16="http://schemas.microsoft.com/office/drawing/2014/main" id="{8448BAA4-C2EF-3FFB-6248-D0D22EC3C6B2}"/>
              </a:ext>
            </a:extLst>
          </p:cNvPr>
          <p:cNvSpPr/>
          <p:nvPr/>
        </p:nvSpPr>
        <p:spPr>
          <a:xfrm>
            <a:off x="3539368" y="4239389"/>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Case Management</a:t>
            </a:r>
          </a:p>
        </p:txBody>
      </p:sp>
    </p:spTree>
    <p:extLst>
      <p:ext uri="{BB962C8B-B14F-4D97-AF65-F5344CB8AC3E}">
        <p14:creationId xmlns:p14="http://schemas.microsoft.com/office/powerpoint/2010/main" val="116604881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D4FA-D8DF-508A-FA80-5B82F7D52C5D}"/>
              </a:ext>
            </a:extLst>
          </p:cNvPr>
          <p:cNvSpPr>
            <a:spLocks noGrp="1"/>
          </p:cNvSpPr>
          <p:nvPr>
            <p:ph type="title"/>
          </p:nvPr>
        </p:nvSpPr>
        <p:spPr/>
        <p:txBody>
          <a:bodyPr/>
          <a:lstStyle/>
          <a:p>
            <a:r>
              <a:rPr lang="en-IN"/>
              <a:t>AOM : Sales Audit</a:t>
            </a:r>
          </a:p>
        </p:txBody>
      </p:sp>
      <p:grpSp>
        <p:nvGrpSpPr>
          <p:cNvPr id="3" name="Group 2">
            <a:extLst>
              <a:ext uri="{FF2B5EF4-FFF2-40B4-BE49-F238E27FC236}">
                <a16:creationId xmlns:a16="http://schemas.microsoft.com/office/drawing/2014/main" id="{5DD0AEA2-887A-E2BA-4317-4A2984C46DAB}"/>
              </a:ext>
            </a:extLst>
          </p:cNvPr>
          <p:cNvGrpSpPr/>
          <p:nvPr/>
        </p:nvGrpSpPr>
        <p:grpSpPr>
          <a:xfrm>
            <a:off x="583446" y="1317171"/>
            <a:ext cx="1463044" cy="4207801"/>
            <a:chOff x="379512" y="1999427"/>
            <a:chExt cx="1463044" cy="3507100"/>
          </a:xfrm>
        </p:grpSpPr>
        <p:sp>
          <p:nvSpPr>
            <p:cNvPr id="4" name="Rectangle 3">
              <a:hlinkClick r:id="rId2" action="ppaction://hlinksldjump"/>
              <a:extLst>
                <a:ext uri="{FF2B5EF4-FFF2-40B4-BE49-F238E27FC236}">
                  <a16:creationId xmlns:a16="http://schemas.microsoft.com/office/drawing/2014/main" id="{AE911296-F843-49CB-7EED-01E5ED011EA0}"/>
                </a:ext>
              </a:extLst>
            </p:cNvPr>
            <p:cNvSpPr/>
            <p:nvPr/>
          </p:nvSpPr>
          <p:spPr>
            <a:xfrm>
              <a:off x="379516" y="1999427"/>
              <a:ext cx="1463040" cy="457200"/>
            </a:xfrm>
            <a:prstGeom prst="rect">
              <a:avLst/>
            </a:prstGeom>
            <a:solidFill>
              <a:schemeClr val="accent5"/>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a:ln>
                    <a:noFill/>
                  </a:ln>
                  <a:solidFill>
                    <a:srgbClr val="326295"/>
                  </a:solidFill>
                  <a:effectLst/>
                  <a:uLnTx/>
                  <a:uFillTx/>
                  <a:latin typeface="Arial"/>
                  <a:ea typeface="+mn-ea"/>
                  <a:cs typeface="Arial" panose="020B0604020202020204" pitchFamily="34" charset="0"/>
                </a:rPr>
                <a:t>Sales Audit</a:t>
              </a:r>
            </a:p>
          </p:txBody>
        </p:sp>
        <p:sp>
          <p:nvSpPr>
            <p:cNvPr id="5" name="Rectangle 4">
              <a:hlinkClick r:id="" action="ppaction://noaction"/>
              <a:extLst>
                <a:ext uri="{FF2B5EF4-FFF2-40B4-BE49-F238E27FC236}">
                  <a16:creationId xmlns:a16="http://schemas.microsoft.com/office/drawing/2014/main" id="{CC335D3E-0917-77A5-8E75-4FD9E7E0264F}"/>
                </a:ext>
              </a:extLst>
            </p:cNvPr>
            <p:cNvSpPr/>
            <p:nvPr/>
          </p:nvSpPr>
          <p:spPr>
            <a:xfrm>
              <a:off x="379516" y="250526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Guided Audit</a:t>
              </a:r>
            </a:p>
          </p:txBody>
        </p:sp>
        <p:sp>
          <p:nvSpPr>
            <p:cNvPr id="6" name="Rectangle 5">
              <a:hlinkClick r:id="" action="ppaction://noaction"/>
              <a:extLst>
                <a:ext uri="{FF2B5EF4-FFF2-40B4-BE49-F238E27FC236}">
                  <a16:creationId xmlns:a16="http://schemas.microsoft.com/office/drawing/2014/main" id="{7A8A1707-3947-0D6A-3703-854DA553AEA4}"/>
                </a:ext>
              </a:extLst>
            </p:cNvPr>
            <p:cNvSpPr/>
            <p:nvPr/>
          </p:nvSpPr>
          <p:spPr>
            <a:xfrm>
              <a:off x="379516" y="301110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Accounting</a:t>
              </a:r>
            </a:p>
          </p:txBody>
        </p:sp>
        <p:sp>
          <p:nvSpPr>
            <p:cNvPr id="7" name="Rectangle 6">
              <a:hlinkClick r:id="" action="ppaction://noaction"/>
              <a:extLst>
                <a:ext uri="{FF2B5EF4-FFF2-40B4-BE49-F238E27FC236}">
                  <a16:creationId xmlns:a16="http://schemas.microsoft.com/office/drawing/2014/main" id="{934B9575-FE9A-5BA9-2017-AE1C35E242F8}"/>
                </a:ext>
              </a:extLst>
            </p:cNvPr>
            <p:cNvSpPr/>
            <p:nvPr/>
          </p:nvSpPr>
          <p:spPr>
            <a:xfrm>
              <a:off x="379512" y="351694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Tax</a:t>
              </a:r>
            </a:p>
          </p:txBody>
        </p:sp>
        <p:sp>
          <p:nvSpPr>
            <p:cNvPr id="8" name="Rectangle 7">
              <a:hlinkClick r:id="" action="ppaction://noaction"/>
              <a:extLst>
                <a:ext uri="{FF2B5EF4-FFF2-40B4-BE49-F238E27FC236}">
                  <a16:creationId xmlns:a16="http://schemas.microsoft.com/office/drawing/2014/main" id="{DF245E55-EC47-1A48-EF97-C5F7BEE8FC52}"/>
                </a:ext>
              </a:extLst>
            </p:cNvPr>
            <p:cNvSpPr/>
            <p:nvPr/>
          </p:nvSpPr>
          <p:spPr>
            <a:xfrm>
              <a:off x="379512" y="402278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Store Performance Analysis</a:t>
              </a:r>
            </a:p>
          </p:txBody>
        </p:sp>
        <p:sp>
          <p:nvSpPr>
            <p:cNvPr id="9" name="Rectangle 8">
              <a:hlinkClick r:id="" action="ppaction://noaction"/>
              <a:extLst>
                <a:ext uri="{FF2B5EF4-FFF2-40B4-BE49-F238E27FC236}">
                  <a16:creationId xmlns:a16="http://schemas.microsoft.com/office/drawing/2014/main" id="{549FA5BA-6A25-4C38-629A-3C84A09E8350}"/>
                </a:ext>
              </a:extLst>
            </p:cNvPr>
            <p:cNvSpPr/>
            <p:nvPr/>
          </p:nvSpPr>
          <p:spPr>
            <a:xfrm>
              <a:off x="379512" y="452862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Store Operations Security</a:t>
              </a:r>
            </a:p>
          </p:txBody>
        </p:sp>
        <p:sp>
          <p:nvSpPr>
            <p:cNvPr id="10" name="Rectangle 9">
              <a:hlinkClick r:id="" action="ppaction://noaction"/>
              <a:extLst>
                <a:ext uri="{FF2B5EF4-FFF2-40B4-BE49-F238E27FC236}">
                  <a16:creationId xmlns:a16="http://schemas.microsoft.com/office/drawing/2014/main" id="{23384629-E9DA-DE21-FCED-E5B4D6AF1A0C}"/>
                </a:ext>
              </a:extLst>
            </p:cNvPr>
            <p:cNvSpPr/>
            <p:nvPr/>
          </p:nvSpPr>
          <p:spPr>
            <a:xfrm>
              <a:off x="379512" y="5049327"/>
              <a:ext cx="1463040" cy="457200"/>
            </a:xfrm>
            <a:prstGeom prst="rect">
              <a:avLst/>
            </a:prstGeom>
            <a:solidFill>
              <a:schemeClr val="bg1"/>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3248"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63666A"/>
                  </a:solidFill>
                  <a:effectLst/>
                  <a:uLnTx/>
                  <a:uFillTx/>
                  <a:latin typeface="Arial"/>
                  <a:ea typeface="+mn-ea"/>
                  <a:cs typeface="Arial" panose="020B0604020202020204" pitchFamily="34" charset="0"/>
                </a:rPr>
                <a:t>Customer Liability</a:t>
              </a:r>
            </a:p>
          </p:txBody>
        </p:sp>
      </p:grpSp>
    </p:spTree>
    <p:extLst>
      <p:ext uri="{BB962C8B-B14F-4D97-AF65-F5344CB8AC3E}">
        <p14:creationId xmlns:p14="http://schemas.microsoft.com/office/powerpoint/2010/main" val="154290605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3D302A-9372-9255-F268-992C8285371B}"/>
              </a:ext>
            </a:extLst>
          </p:cNvPr>
          <p:cNvSpPr/>
          <p:nvPr/>
        </p:nvSpPr>
        <p:spPr>
          <a:xfrm>
            <a:off x="2333239" y="611782"/>
            <a:ext cx="9490920" cy="5966926"/>
          </a:xfrm>
          <a:prstGeom prst="rect">
            <a:avLst/>
          </a:prstGeom>
          <a:solidFill>
            <a:srgbClr val="5087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410E417-7CBC-D816-9385-8C4E843C0F7F}"/>
              </a:ext>
            </a:extLst>
          </p:cNvPr>
          <p:cNvGrpSpPr/>
          <p:nvPr/>
        </p:nvGrpSpPr>
        <p:grpSpPr>
          <a:xfrm>
            <a:off x="0" y="-42224"/>
            <a:ext cx="12192000" cy="471683"/>
            <a:chOff x="1548" y="-96564"/>
            <a:chExt cx="12190452" cy="763314"/>
          </a:xfrm>
        </p:grpSpPr>
        <p:sp>
          <p:nvSpPr>
            <p:cNvPr id="5" name="Rectangle 4">
              <a:extLst>
                <a:ext uri="{FF2B5EF4-FFF2-40B4-BE49-F238E27FC236}">
                  <a16:creationId xmlns:a16="http://schemas.microsoft.com/office/drawing/2014/main" id="{C8DC5073-1B30-BE8D-92CA-32277B64F7FC}"/>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nip Single Corner Rectangle 4">
              <a:extLst>
                <a:ext uri="{FF2B5EF4-FFF2-40B4-BE49-F238E27FC236}">
                  <a16:creationId xmlns:a16="http://schemas.microsoft.com/office/drawing/2014/main" id="{300E0E64-41AF-8D09-9DA0-1800B7E0BC56}"/>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Parallelogram 6">
              <a:extLst>
                <a:ext uri="{FF2B5EF4-FFF2-40B4-BE49-F238E27FC236}">
                  <a16:creationId xmlns:a16="http://schemas.microsoft.com/office/drawing/2014/main" id="{10058E0A-D47B-D334-B66D-4872D2E53D26}"/>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Parallelogram 7">
              <a:extLst>
                <a:ext uri="{FF2B5EF4-FFF2-40B4-BE49-F238E27FC236}">
                  <a16:creationId xmlns:a16="http://schemas.microsoft.com/office/drawing/2014/main" id="{07570B71-510F-CBAF-8BA9-FE5830D9EDCC}"/>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a:extLst>
                <a:ext uri="{FF2B5EF4-FFF2-40B4-BE49-F238E27FC236}">
                  <a16:creationId xmlns:a16="http://schemas.microsoft.com/office/drawing/2014/main" id="{BA65BC0E-C495-2800-9318-830A5CD63D36}"/>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arallelogram 9">
              <a:extLst>
                <a:ext uri="{FF2B5EF4-FFF2-40B4-BE49-F238E27FC236}">
                  <a16:creationId xmlns:a16="http://schemas.microsoft.com/office/drawing/2014/main" id="{2E2C3BAF-AEF3-D6FD-9022-C717D8B9CCDF}"/>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arallelogram 10">
              <a:extLst>
                <a:ext uri="{FF2B5EF4-FFF2-40B4-BE49-F238E27FC236}">
                  <a16:creationId xmlns:a16="http://schemas.microsoft.com/office/drawing/2014/main" id="{D8325026-3274-021B-6DE8-A7FE226580BD}"/>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A803E1D3-0FC8-298C-418C-E77F821F69EA}"/>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a:extLst>
                <a:ext uri="{FF2B5EF4-FFF2-40B4-BE49-F238E27FC236}">
                  <a16:creationId xmlns:a16="http://schemas.microsoft.com/office/drawing/2014/main" id="{BFAE5A38-D745-3440-83ED-BCAD109EB599}"/>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a:extLst>
                <a:ext uri="{FF2B5EF4-FFF2-40B4-BE49-F238E27FC236}">
                  <a16:creationId xmlns:a16="http://schemas.microsoft.com/office/drawing/2014/main" id="{54EC3CC5-5459-0CA1-63C2-FB53A36F612E}"/>
                </a:ext>
              </a:extLst>
            </p:cNvPr>
            <p:cNvSpPr txBox="1"/>
            <p:nvPr/>
          </p:nvSpPr>
          <p:spPr>
            <a:xfrm>
              <a:off x="3321037" y="-96564"/>
              <a:ext cx="7426543" cy="747102"/>
            </a:xfrm>
            <a:prstGeom prst="rect">
              <a:avLst/>
            </a:prstGeom>
            <a:noFill/>
          </p:spPr>
          <p:txBody>
            <a:bodyPr wrap="square" rtlCol="0">
              <a:spAutoFit/>
            </a:bodyPr>
            <a:lstStyle/>
            <a:p>
              <a:r>
                <a:rPr lang="en-US" sz="2400">
                  <a:solidFill>
                    <a:srgbClr val="177083"/>
                  </a:solidFill>
                  <a:latin typeface="Georgia" panose="02040502050405020303" pitchFamily="18" charset="0"/>
                </a:rPr>
                <a:t>Process and software perspectives of retail business</a:t>
              </a:r>
            </a:p>
          </p:txBody>
        </p:sp>
      </p:grpSp>
      <p:sp>
        <p:nvSpPr>
          <p:cNvPr id="21" name="Rectangle 20">
            <a:extLst>
              <a:ext uri="{FF2B5EF4-FFF2-40B4-BE49-F238E27FC236}">
                <a16:creationId xmlns:a16="http://schemas.microsoft.com/office/drawing/2014/main" id="{68496666-99FE-EFF7-5269-0AEF2F8381BA}"/>
              </a:ext>
            </a:extLst>
          </p:cNvPr>
          <p:cNvSpPr/>
          <p:nvPr/>
        </p:nvSpPr>
        <p:spPr>
          <a:xfrm>
            <a:off x="124673" y="615820"/>
            <a:ext cx="1956053" cy="5966926"/>
          </a:xfrm>
          <a:prstGeom prst="rect">
            <a:avLst/>
          </a:prstGeom>
          <a:solidFill>
            <a:srgbClr val="2545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2BB4158-2F88-7D75-060E-7BB583285061}"/>
              </a:ext>
            </a:extLst>
          </p:cNvPr>
          <p:cNvGrpSpPr/>
          <p:nvPr/>
        </p:nvGrpSpPr>
        <p:grpSpPr>
          <a:xfrm>
            <a:off x="751954" y="935879"/>
            <a:ext cx="706663" cy="658692"/>
            <a:chOff x="639531" y="1424846"/>
            <a:chExt cx="906893" cy="867442"/>
          </a:xfrm>
        </p:grpSpPr>
        <p:sp>
          <p:nvSpPr>
            <p:cNvPr id="27" name="Rectangle 26">
              <a:extLst>
                <a:ext uri="{FF2B5EF4-FFF2-40B4-BE49-F238E27FC236}">
                  <a16:creationId xmlns:a16="http://schemas.microsoft.com/office/drawing/2014/main" id="{0442526A-E7C5-35B0-84DA-4717E8DF9D71}"/>
                </a:ext>
              </a:extLst>
            </p:cNvPr>
            <p:cNvSpPr/>
            <p:nvPr/>
          </p:nvSpPr>
          <p:spPr>
            <a:xfrm>
              <a:off x="639531" y="1424846"/>
              <a:ext cx="873301" cy="829213"/>
            </a:xfrm>
            <a:prstGeom prst="rect">
              <a:avLst/>
            </a:prstGeom>
            <a:solidFill>
              <a:srgbClr val="A0A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4C7C5A5B-05DF-3605-9817-7D3190CF83CB}"/>
                </a:ext>
              </a:extLst>
            </p:cNvPr>
            <p:cNvSpPr/>
            <p:nvPr/>
          </p:nvSpPr>
          <p:spPr>
            <a:xfrm flipH="1">
              <a:off x="639532" y="1436585"/>
              <a:ext cx="906892" cy="855703"/>
            </a:xfrm>
            <a:custGeom>
              <a:avLst/>
              <a:gdLst>
                <a:gd name="connsiteX0" fmla="*/ 3326055 w 3326055"/>
                <a:gd name="connsiteY0" fmla="*/ 0 h 2547257"/>
                <a:gd name="connsiteX1" fmla="*/ 3315851 w 3326055"/>
                <a:gd name="connsiteY1" fmla="*/ 0 h 2547257"/>
                <a:gd name="connsiteX2" fmla="*/ 3216605 w 3326055"/>
                <a:gd name="connsiteY2" fmla="*/ 167954 h 2547257"/>
                <a:gd name="connsiteX3" fmla="*/ 3203583 w 3326055"/>
                <a:gd name="connsiteY3" fmla="*/ 167954 h 2547257"/>
                <a:gd name="connsiteX4" fmla="*/ 3203583 w 3326055"/>
                <a:gd name="connsiteY4" fmla="*/ 2424785 h 2547257"/>
                <a:gd name="connsiteX5" fmla="*/ 122472 w 3326055"/>
                <a:gd name="connsiteY5" fmla="*/ 2424785 h 2547257"/>
                <a:gd name="connsiteX6" fmla="*/ 122472 w 3326055"/>
                <a:gd name="connsiteY6" fmla="*/ 122472 h 2547257"/>
                <a:gd name="connsiteX7" fmla="*/ 2433560 w 3326055"/>
                <a:gd name="connsiteY7" fmla="*/ 122472 h 2547257"/>
                <a:gd name="connsiteX8" fmla="*/ 2505930 w 3326055"/>
                <a:gd name="connsiteY8" fmla="*/ 0 h 2547257"/>
                <a:gd name="connsiteX9" fmla="*/ 0 w 3326055"/>
                <a:gd name="connsiteY9" fmla="*/ 0 h 2547257"/>
                <a:gd name="connsiteX10" fmla="*/ 0 w 3326055"/>
                <a:gd name="connsiteY10" fmla="*/ 2547257 h 2547257"/>
                <a:gd name="connsiteX11" fmla="*/ 3326055 w 3326055"/>
                <a:gd name="connsiteY11" fmla="*/ 2547257 h 2547257"/>
                <a:gd name="connsiteX12" fmla="*/ 3326055 w 3326055"/>
                <a:gd name="connsiteY12" fmla="*/ 0 h 254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6055" h="2547257">
                  <a:moveTo>
                    <a:pt x="3326055" y="0"/>
                  </a:moveTo>
                  <a:lnTo>
                    <a:pt x="3315851" y="0"/>
                  </a:lnTo>
                  <a:lnTo>
                    <a:pt x="3216605" y="167954"/>
                  </a:lnTo>
                  <a:lnTo>
                    <a:pt x="3203583" y="167954"/>
                  </a:lnTo>
                  <a:lnTo>
                    <a:pt x="3203583" y="2424785"/>
                  </a:lnTo>
                  <a:lnTo>
                    <a:pt x="122472" y="2424785"/>
                  </a:lnTo>
                  <a:lnTo>
                    <a:pt x="122472" y="122472"/>
                  </a:lnTo>
                  <a:lnTo>
                    <a:pt x="2433560" y="122472"/>
                  </a:lnTo>
                  <a:lnTo>
                    <a:pt x="2505930" y="0"/>
                  </a:lnTo>
                  <a:lnTo>
                    <a:pt x="0" y="0"/>
                  </a:lnTo>
                  <a:lnTo>
                    <a:pt x="0" y="2547257"/>
                  </a:lnTo>
                  <a:lnTo>
                    <a:pt x="3326055" y="2547257"/>
                  </a:lnTo>
                  <a:lnTo>
                    <a:pt x="3326055"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 name="Rectangle 30">
            <a:extLst>
              <a:ext uri="{FF2B5EF4-FFF2-40B4-BE49-F238E27FC236}">
                <a16:creationId xmlns:a16="http://schemas.microsoft.com/office/drawing/2014/main" id="{0F0159F0-0C0D-CF58-1B4D-F9B3CBA74667}"/>
              </a:ext>
            </a:extLst>
          </p:cNvPr>
          <p:cNvSpPr/>
          <p:nvPr/>
        </p:nvSpPr>
        <p:spPr>
          <a:xfrm>
            <a:off x="765101" y="3806695"/>
            <a:ext cx="680487" cy="629663"/>
          </a:xfrm>
          <a:prstGeom prst="rect">
            <a:avLst/>
          </a:prstGeom>
          <a:solidFill>
            <a:srgbClr val="A0A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D2165630-76FB-D5B5-9696-2954878543BD}"/>
              </a:ext>
            </a:extLst>
          </p:cNvPr>
          <p:cNvSpPr/>
          <p:nvPr/>
        </p:nvSpPr>
        <p:spPr>
          <a:xfrm flipH="1">
            <a:off x="765102" y="3818435"/>
            <a:ext cx="706662" cy="649778"/>
          </a:xfrm>
          <a:custGeom>
            <a:avLst/>
            <a:gdLst>
              <a:gd name="connsiteX0" fmla="*/ 3326055 w 3326055"/>
              <a:gd name="connsiteY0" fmla="*/ 0 h 2547257"/>
              <a:gd name="connsiteX1" fmla="*/ 3315851 w 3326055"/>
              <a:gd name="connsiteY1" fmla="*/ 0 h 2547257"/>
              <a:gd name="connsiteX2" fmla="*/ 3216605 w 3326055"/>
              <a:gd name="connsiteY2" fmla="*/ 167954 h 2547257"/>
              <a:gd name="connsiteX3" fmla="*/ 3203583 w 3326055"/>
              <a:gd name="connsiteY3" fmla="*/ 167954 h 2547257"/>
              <a:gd name="connsiteX4" fmla="*/ 3203583 w 3326055"/>
              <a:gd name="connsiteY4" fmla="*/ 2424785 h 2547257"/>
              <a:gd name="connsiteX5" fmla="*/ 122472 w 3326055"/>
              <a:gd name="connsiteY5" fmla="*/ 2424785 h 2547257"/>
              <a:gd name="connsiteX6" fmla="*/ 122472 w 3326055"/>
              <a:gd name="connsiteY6" fmla="*/ 122472 h 2547257"/>
              <a:gd name="connsiteX7" fmla="*/ 2433560 w 3326055"/>
              <a:gd name="connsiteY7" fmla="*/ 122472 h 2547257"/>
              <a:gd name="connsiteX8" fmla="*/ 2505930 w 3326055"/>
              <a:gd name="connsiteY8" fmla="*/ 0 h 2547257"/>
              <a:gd name="connsiteX9" fmla="*/ 0 w 3326055"/>
              <a:gd name="connsiteY9" fmla="*/ 0 h 2547257"/>
              <a:gd name="connsiteX10" fmla="*/ 0 w 3326055"/>
              <a:gd name="connsiteY10" fmla="*/ 2547257 h 2547257"/>
              <a:gd name="connsiteX11" fmla="*/ 3326055 w 3326055"/>
              <a:gd name="connsiteY11" fmla="*/ 2547257 h 2547257"/>
              <a:gd name="connsiteX12" fmla="*/ 3326055 w 3326055"/>
              <a:gd name="connsiteY12" fmla="*/ 0 h 254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6055" h="2547257">
                <a:moveTo>
                  <a:pt x="3326055" y="0"/>
                </a:moveTo>
                <a:lnTo>
                  <a:pt x="3315851" y="0"/>
                </a:lnTo>
                <a:lnTo>
                  <a:pt x="3216605" y="167954"/>
                </a:lnTo>
                <a:lnTo>
                  <a:pt x="3203583" y="167954"/>
                </a:lnTo>
                <a:lnTo>
                  <a:pt x="3203583" y="2424785"/>
                </a:lnTo>
                <a:lnTo>
                  <a:pt x="122472" y="2424785"/>
                </a:lnTo>
                <a:lnTo>
                  <a:pt x="122472" y="122472"/>
                </a:lnTo>
                <a:lnTo>
                  <a:pt x="2433560" y="122472"/>
                </a:lnTo>
                <a:lnTo>
                  <a:pt x="2505930" y="0"/>
                </a:lnTo>
                <a:lnTo>
                  <a:pt x="0" y="0"/>
                </a:lnTo>
                <a:lnTo>
                  <a:pt x="0" y="2547257"/>
                </a:lnTo>
                <a:lnTo>
                  <a:pt x="3326055" y="2547257"/>
                </a:lnTo>
                <a:lnTo>
                  <a:pt x="3326055" y="0"/>
                </a:lnTo>
                <a:close/>
              </a:path>
            </a:pathLst>
          </a:custGeom>
          <a:solidFill>
            <a:srgbClr val="D9E2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6A284499-44C6-5143-2419-D7BF516F7BB0}"/>
              </a:ext>
            </a:extLst>
          </p:cNvPr>
          <p:cNvSpPr/>
          <p:nvPr/>
        </p:nvSpPr>
        <p:spPr>
          <a:xfrm>
            <a:off x="775095" y="2327989"/>
            <a:ext cx="680487" cy="629663"/>
          </a:xfrm>
          <a:prstGeom prst="rect">
            <a:avLst/>
          </a:prstGeom>
          <a:solidFill>
            <a:srgbClr val="A0A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42EF3A34-1FAC-E5DF-731D-91452D79E85A}"/>
              </a:ext>
            </a:extLst>
          </p:cNvPr>
          <p:cNvSpPr/>
          <p:nvPr/>
        </p:nvSpPr>
        <p:spPr>
          <a:xfrm flipH="1">
            <a:off x="751954" y="2307874"/>
            <a:ext cx="706662" cy="649778"/>
          </a:xfrm>
          <a:custGeom>
            <a:avLst/>
            <a:gdLst>
              <a:gd name="connsiteX0" fmla="*/ 3326055 w 3326055"/>
              <a:gd name="connsiteY0" fmla="*/ 0 h 2547257"/>
              <a:gd name="connsiteX1" fmla="*/ 3315851 w 3326055"/>
              <a:gd name="connsiteY1" fmla="*/ 0 h 2547257"/>
              <a:gd name="connsiteX2" fmla="*/ 3216605 w 3326055"/>
              <a:gd name="connsiteY2" fmla="*/ 167954 h 2547257"/>
              <a:gd name="connsiteX3" fmla="*/ 3203583 w 3326055"/>
              <a:gd name="connsiteY3" fmla="*/ 167954 h 2547257"/>
              <a:gd name="connsiteX4" fmla="*/ 3203583 w 3326055"/>
              <a:gd name="connsiteY4" fmla="*/ 2424785 h 2547257"/>
              <a:gd name="connsiteX5" fmla="*/ 122472 w 3326055"/>
              <a:gd name="connsiteY5" fmla="*/ 2424785 h 2547257"/>
              <a:gd name="connsiteX6" fmla="*/ 122472 w 3326055"/>
              <a:gd name="connsiteY6" fmla="*/ 122472 h 2547257"/>
              <a:gd name="connsiteX7" fmla="*/ 2433560 w 3326055"/>
              <a:gd name="connsiteY7" fmla="*/ 122472 h 2547257"/>
              <a:gd name="connsiteX8" fmla="*/ 2505930 w 3326055"/>
              <a:gd name="connsiteY8" fmla="*/ 0 h 2547257"/>
              <a:gd name="connsiteX9" fmla="*/ 0 w 3326055"/>
              <a:gd name="connsiteY9" fmla="*/ 0 h 2547257"/>
              <a:gd name="connsiteX10" fmla="*/ 0 w 3326055"/>
              <a:gd name="connsiteY10" fmla="*/ 2547257 h 2547257"/>
              <a:gd name="connsiteX11" fmla="*/ 3326055 w 3326055"/>
              <a:gd name="connsiteY11" fmla="*/ 2547257 h 2547257"/>
              <a:gd name="connsiteX12" fmla="*/ 3326055 w 3326055"/>
              <a:gd name="connsiteY12" fmla="*/ 0 h 254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6055" h="2547257">
                <a:moveTo>
                  <a:pt x="3326055" y="0"/>
                </a:moveTo>
                <a:lnTo>
                  <a:pt x="3315851" y="0"/>
                </a:lnTo>
                <a:lnTo>
                  <a:pt x="3216605" y="167954"/>
                </a:lnTo>
                <a:lnTo>
                  <a:pt x="3203583" y="167954"/>
                </a:lnTo>
                <a:lnTo>
                  <a:pt x="3203583" y="2424785"/>
                </a:lnTo>
                <a:lnTo>
                  <a:pt x="122472" y="2424785"/>
                </a:lnTo>
                <a:lnTo>
                  <a:pt x="122472" y="122472"/>
                </a:lnTo>
                <a:lnTo>
                  <a:pt x="2433560" y="122472"/>
                </a:lnTo>
                <a:lnTo>
                  <a:pt x="2505930" y="0"/>
                </a:lnTo>
                <a:lnTo>
                  <a:pt x="0" y="0"/>
                </a:lnTo>
                <a:lnTo>
                  <a:pt x="0" y="2547257"/>
                </a:lnTo>
                <a:lnTo>
                  <a:pt x="3326055" y="2547257"/>
                </a:lnTo>
                <a:lnTo>
                  <a:pt x="3326055" y="0"/>
                </a:lnTo>
                <a:close/>
              </a:path>
            </a:pathLst>
          </a:custGeom>
          <a:solidFill>
            <a:srgbClr val="4CB4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B03521D1-90D1-7F10-2B85-5F06102331E6}"/>
              </a:ext>
            </a:extLst>
          </p:cNvPr>
          <p:cNvSpPr/>
          <p:nvPr/>
        </p:nvSpPr>
        <p:spPr>
          <a:xfrm>
            <a:off x="751954" y="5332953"/>
            <a:ext cx="680487" cy="629663"/>
          </a:xfrm>
          <a:prstGeom prst="rect">
            <a:avLst/>
          </a:prstGeom>
          <a:solidFill>
            <a:srgbClr val="A0A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F3E2B880-65E8-E21C-7BCE-2C34DB347697}"/>
              </a:ext>
            </a:extLst>
          </p:cNvPr>
          <p:cNvSpPr/>
          <p:nvPr/>
        </p:nvSpPr>
        <p:spPr>
          <a:xfrm flipH="1">
            <a:off x="751955" y="5344693"/>
            <a:ext cx="706662" cy="649778"/>
          </a:xfrm>
          <a:custGeom>
            <a:avLst/>
            <a:gdLst>
              <a:gd name="connsiteX0" fmla="*/ 3326055 w 3326055"/>
              <a:gd name="connsiteY0" fmla="*/ 0 h 2547257"/>
              <a:gd name="connsiteX1" fmla="*/ 3315851 w 3326055"/>
              <a:gd name="connsiteY1" fmla="*/ 0 h 2547257"/>
              <a:gd name="connsiteX2" fmla="*/ 3216605 w 3326055"/>
              <a:gd name="connsiteY2" fmla="*/ 167954 h 2547257"/>
              <a:gd name="connsiteX3" fmla="*/ 3203583 w 3326055"/>
              <a:gd name="connsiteY3" fmla="*/ 167954 h 2547257"/>
              <a:gd name="connsiteX4" fmla="*/ 3203583 w 3326055"/>
              <a:gd name="connsiteY4" fmla="*/ 2424785 h 2547257"/>
              <a:gd name="connsiteX5" fmla="*/ 122472 w 3326055"/>
              <a:gd name="connsiteY5" fmla="*/ 2424785 h 2547257"/>
              <a:gd name="connsiteX6" fmla="*/ 122472 w 3326055"/>
              <a:gd name="connsiteY6" fmla="*/ 122472 h 2547257"/>
              <a:gd name="connsiteX7" fmla="*/ 2433560 w 3326055"/>
              <a:gd name="connsiteY7" fmla="*/ 122472 h 2547257"/>
              <a:gd name="connsiteX8" fmla="*/ 2505930 w 3326055"/>
              <a:gd name="connsiteY8" fmla="*/ 0 h 2547257"/>
              <a:gd name="connsiteX9" fmla="*/ 0 w 3326055"/>
              <a:gd name="connsiteY9" fmla="*/ 0 h 2547257"/>
              <a:gd name="connsiteX10" fmla="*/ 0 w 3326055"/>
              <a:gd name="connsiteY10" fmla="*/ 2547257 h 2547257"/>
              <a:gd name="connsiteX11" fmla="*/ 3326055 w 3326055"/>
              <a:gd name="connsiteY11" fmla="*/ 2547257 h 2547257"/>
              <a:gd name="connsiteX12" fmla="*/ 3326055 w 3326055"/>
              <a:gd name="connsiteY12" fmla="*/ 0 h 254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6055" h="2547257">
                <a:moveTo>
                  <a:pt x="3326055" y="0"/>
                </a:moveTo>
                <a:lnTo>
                  <a:pt x="3315851" y="0"/>
                </a:lnTo>
                <a:lnTo>
                  <a:pt x="3216605" y="167954"/>
                </a:lnTo>
                <a:lnTo>
                  <a:pt x="3203583" y="167954"/>
                </a:lnTo>
                <a:lnTo>
                  <a:pt x="3203583" y="2424785"/>
                </a:lnTo>
                <a:lnTo>
                  <a:pt x="122472" y="2424785"/>
                </a:lnTo>
                <a:lnTo>
                  <a:pt x="122472" y="122472"/>
                </a:lnTo>
                <a:lnTo>
                  <a:pt x="2433560" y="122472"/>
                </a:lnTo>
                <a:lnTo>
                  <a:pt x="2505930" y="0"/>
                </a:lnTo>
                <a:lnTo>
                  <a:pt x="0" y="0"/>
                </a:lnTo>
                <a:lnTo>
                  <a:pt x="0" y="2547257"/>
                </a:lnTo>
                <a:lnTo>
                  <a:pt x="3326055" y="2547257"/>
                </a:lnTo>
                <a:lnTo>
                  <a:pt x="3326055" y="0"/>
                </a:lnTo>
                <a:close/>
              </a:path>
            </a:pathLst>
          </a:custGeom>
          <a:solidFill>
            <a:srgbClr val="FF118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TextBox 39">
            <a:extLst>
              <a:ext uri="{FF2B5EF4-FFF2-40B4-BE49-F238E27FC236}">
                <a16:creationId xmlns:a16="http://schemas.microsoft.com/office/drawing/2014/main" id="{9B04A033-F803-4CA6-97A6-E35551B25316}"/>
              </a:ext>
            </a:extLst>
          </p:cNvPr>
          <p:cNvSpPr txBox="1"/>
          <p:nvPr/>
        </p:nvSpPr>
        <p:spPr>
          <a:xfrm>
            <a:off x="647721" y="4473443"/>
            <a:ext cx="954990" cy="307777"/>
          </a:xfrm>
          <a:prstGeom prst="rect">
            <a:avLst/>
          </a:prstGeom>
          <a:noFill/>
        </p:spPr>
        <p:txBody>
          <a:bodyPr wrap="square" rtlCol="0">
            <a:spAutoFit/>
          </a:bodyPr>
          <a:lstStyle/>
          <a:p>
            <a:pPr algn="ctr"/>
            <a:r>
              <a:rPr lang="en-US" sz="1400" b="1">
                <a:solidFill>
                  <a:schemeClr val="bg1"/>
                </a:solidFill>
              </a:rPr>
              <a:t>MOVE</a:t>
            </a:r>
          </a:p>
        </p:txBody>
      </p:sp>
      <p:sp>
        <p:nvSpPr>
          <p:cNvPr id="41" name="TextBox 40">
            <a:extLst>
              <a:ext uri="{FF2B5EF4-FFF2-40B4-BE49-F238E27FC236}">
                <a16:creationId xmlns:a16="http://schemas.microsoft.com/office/drawing/2014/main" id="{A6B2DA49-989B-3B13-EA4E-7EE02923D911}"/>
              </a:ext>
            </a:extLst>
          </p:cNvPr>
          <p:cNvSpPr txBox="1"/>
          <p:nvPr/>
        </p:nvSpPr>
        <p:spPr>
          <a:xfrm>
            <a:off x="674799" y="2980410"/>
            <a:ext cx="900832" cy="307777"/>
          </a:xfrm>
          <a:prstGeom prst="rect">
            <a:avLst/>
          </a:prstGeom>
          <a:noFill/>
        </p:spPr>
        <p:txBody>
          <a:bodyPr wrap="square" rtlCol="0">
            <a:spAutoFit/>
          </a:bodyPr>
          <a:lstStyle/>
          <a:p>
            <a:pPr algn="ctr"/>
            <a:r>
              <a:rPr lang="en-US" sz="1400" b="1">
                <a:solidFill>
                  <a:schemeClr val="bg1"/>
                </a:solidFill>
              </a:rPr>
              <a:t>SOURCE</a:t>
            </a:r>
          </a:p>
        </p:txBody>
      </p:sp>
      <p:sp>
        <p:nvSpPr>
          <p:cNvPr id="42" name="TextBox 41">
            <a:extLst>
              <a:ext uri="{FF2B5EF4-FFF2-40B4-BE49-F238E27FC236}">
                <a16:creationId xmlns:a16="http://schemas.microsoft.com/office/drawing/2014/main" id="{BA8E1431-B3AE-65C9-77B9-3D298E89E190}"/>
              </a:ext>
            </a:extLst>
          </p:cNvPr>
          <p:cNvSpPr txBox="1"/>
          <p:nvPr/>
        </p:nvSpPr>
        <p:spPr>
          <a:xfrm>
            <a:off x="814022" y="1619372"/>
            <a:ext cx="609934" cy="307777"/>
          </a:xfrm>
          <a:prstGeom prst="rect">
            <a:avLst/>
          </a:prstGeom>
          <a:noFill/>
        </p:spPr>
        <p:txBody>
          <a:bodyPr wrap="square" rtlCol="0">
            <a:spAutoFit/>
          </a:bodyPr>
          <a:lstStyle/>
          <a:p>
            <a:pPr algn="ctr"/>
            <a:r>
              <a:rPr lang="en-US" sz="1400" b="1">
                <a:solidFill>
                  <a:schemeClr val="bg1"/>
                </a:solidFill>
              </a:rPr>
              <a:t>PLAN</a:t>
            </a:r>
          </a:p>
        </p:txBody>
      </p:sp>
      <p:pic>
        <p:nvPicPr>
          <p:cNvPr id="44" name="Picture 2" descr="Event financial financial planning plan planning icon - Finance And Banking  Free | Free icons">
            <a:extLst>
              <a:ext uri="{FF2B5EF4-FFF2-40B4-BE49-F238E27FC236}">
                <a16:creationId xmlns:a16="http://schemas.microsoft.com/office/drawing/2014/main" id="{7D8C4940-5888-98EC-F00E-0E8F00F4D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35" y="1068696"/>
            <a:ext cx="292331" cy="2923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abitat For Humanity - Supplier Vendor Icon, HD Png Download -  700x500(#6689978) - PngFind">
            <a:extLst>
              <a:ext uri="{FF2B5EF4-FFF2-40B4-BE49-F238E27FC236}">
                <a16:creationId xmlns:a16="http://schemas.microsoft.com/office/drawing/2014/main" id="{0B944C0A-05F5-C8F7-3B19-06695A587204}"/>
              </a:ext>
            </a:extLst>
          </p:cNvPr>
          <p:cNvPicPr>
            <a:picLocks noChangeAspect="1" noChangeArrowheads="1"/>
          </p:cNvPicPr>
          <p:nvPr/>
        </p:nvPicPr>
        <p:blipFill>
          <a:blip r:embed="rId4">
            <a:duotone>
              <a:prstClr val="black"/>
              <a:srgbClr val="D9E221">
                <a:tint val="45000"/>
                <a:satMod val="400000"/>
              </a:srgbClr>
            </a:duotone>
            <a:extLst>
              <a:ext uri="{BEBA8EAE-BF5A-486C-A8C5-ECC9F3942E4B}">
                <a14:imgProps xmlns:a14="http://schemas.microsoft.com/office/drawing/2010/main">
                  <a14:imgLayer r:embed="rId5">
                    <a14:imgEffect>
                      <a14:backgroundRemoval t="9756" b="90854" l="9772" r="89902">
                        <a14:foregroundMark x1="61238" y1="46341" x2="61238" y2="46341"/>
                        <a14:foregroundMark x1="56678" y1="48171" x2="56678" y2="48171"/>
                        <a14:foregroundMark x1="56352" y1="43293" x2="56352" y2="43293"/>
                        <a14:foregroundMark x1="59935" y1="55488" x2="59935" y2="55488"/>
                        <a14:foregroundMark x1="58958" y1="66463" x2="58958" y2="66463"/>
                        <a14:foregroundMark x1="39414" y1="48171" x2="39414" y2="48171"/>
                        <a14:foregroundMark x1="44951" y1="43293" x2="44951" y2="43293"/>
                        <a14:foregroundMark x1="38111" y1="39024" x2="38111" y2="39024"/>
                        <a14:foregroundMark x1="44300" y1="39024" x2="44300" y2="39024"/>
                        <a14:foregroundMark x1="46254" y1="44512" x2="46254" y2="44512"/>
                        <a14:foregroundMark x1="46254" y1="50000" x2="46254" y2="50000"/>
                        <a14:foregroundMark x1="42997" y1="64634" x2="42997" y2="64634"/>
                        <a14:foregroundMark x1="50163" y1="37805" x2="50163" y2="37805"/>
                        <a14:foregroundMark x1="49511" y1="90854" x2="49511" y2="90854"/>
                        <a14:foregroundMark x1="49186" y1="54268" x2="49186" y2="54268"/>
                        <a14:foregroundMark x1="41368" y1="46951" x2="41368" y2="46951"/>
                      </a14:backgroundRemoval>
                    </a14:imgEffect>
                  </a14:imgLayer>
                </a14:imgProps>
              </a:ext>
              <a:ext uri="{28A0092B-C50C-407E-A947-70E740481C1C}">
                <a14:useLocalDpi xmlns:a14="http://schemas.microsoft.com/office/drawing/2010/main" val="0"/>
              </a:ext>
            </a:extLst>
          </a:blip>
          <a:srcRect/>
          <a:stretch>
            <a:fillRect/>
          </a:stretch>
        </p:blipFill>
        <p:spPr bwMode="auto">
          <a:xfrm>
            <a:off x="730192" y="3911499"/>
            <a:ext cx="851703" cy="45498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Multichannel Product Content Sourcing – The supplier portal">
            <a:extLst>
              <a:ext uri="{FF2B5EF4-FFF2-40B4-BE49-F238E27FC236}">
                <a16:creationId xmlns:a16="http://schemas.microsoft.com/office/drawing/2014/main" id="{33BC1C08-E9F2-9172-202E-939359C864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375" y="2488615"/>
            <a:ext cx="341820" cy="2828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Icon - shopping cart - pink | Stock vector | Colourbox">
            <a:extLst>
              <a:ext uri="{FF2B5EF4-FFF2-40B4-BE49-F238E27FC236}">
                <a16:creationId xmlns:a16="http://schemas.microsoft.com/office/drawing/2014/main" id="{F41E340F-203C-E863-BFDA-690E1B6A335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38667" y1="76000" x2="38667" y2="76000"/>
                        <a14:foregroundMark x1="76444" y1="73333" x2="76444" y2="73333"/>
                        <a14:foregroundMark x1="64000" y1="60889" x2="64000" y2="60889"/>
                      </a14:backgroundRemoval>
                    </a14:imgEffect>
                  </a14:imgLayer>
                </a14:imgProps>
              </a:ext>
              <a:ext uri="{28A0092B-C50C-407E-A947-70E740481C1C}">
                <a14:useLocalDpi xmlns:a14="http://schemas.microsoft.com/office/drawing/2010/main" val="0"/>
              </a:ext>
            </a:extLst>
          </a:blip>
          <a:srcRect/>
          <a:stretch>
            <a:fillRect/>
          </a:stretch>
        </p:blipFill>
        <p:spPr bwMode="auto">
          <a:xfrm>
            <a:off x="926330" y="5465085"/>
            <a:ext cx="340682" cy="34068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BADD4AFF-A174-C492-6294-949BF282CEE2}"/>
              </a:ext>
            </a:extLst>
          </p:cNvPr>
          <p:cNvSpPr txBox="1"/>
          <p:nvPr/>
        </p:nvSpPr>
        <p:spPr>
          <a:xfrm>
            <a:off x="810374" y="6006211"/>
            <a:ext cx="609934" cy="307777"/>
          </a:xfrm>
          <a:prstGeom prst="rect">
            <a:avLst/>
          </a:prstGeom>
          <a:noFill/>
        </p:spPr>
        <p:txBody>
          <a:bodyPr wrap="square" rtlCol="0">
            <a:spAutoFit/>
          </a:bodyPr>
          <a:lstStyle/>
          <a:p>
            <a:pPr algn="ctr"/>
            <a:r>
              <a:rPr lang="en-US" sz="1400" b="1">
                <a:solidFill>
                  <a:schemeClr val="bg1"/>
                </a:solidFill>
              </a:rPr>
              <a:t>SELL</a:t>
            </a:r>
          </a:p>
        </p:txBody>
      </p:sp>
      <p:sp>
        <p:nvSpPr>
          <p:cNvPr id="64" name="Rectangle 63">
            <a:extLst>
              <a:ext uri="{FF2B5EF4-FFF2-40B4-BE49-F238E27FC236}">
                <a16:creationId xmlns:a16="http://schemas.microsoft.com/office/drawing/2014/main" id="{0D043569-058E-42D9-9445-E0FE6A23FB5A}"/>
              </a:ext>
            </a:extLst>
          </p:cNvPr>
          <p:cNvSpPr/>
          <p:nvPr/>
        </p:nvSpPr>
        <p:spPr>
          <a:xfrm>
            <a:off x="124672" y="2059093"/>
            <a:ext cx="11952000" cy="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4408258-FA28-1A33-5C3F-0569707832F8}"/>
              </a:ext>
            </a:extLst>
          </p:cNvPr>
          <p:cNvSpPr/>
          <p:nvPr/>
        </p:nvSpPr>
        <p:spPr>
          <a:xfrm>
            <a:off x="124672" y="3450500"/>
            <a:ext cx="11952000" cy="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CBCE5FEE-768E-ABF7-81BB-DC0514AFF002}"/>
              </a:ext>
            </a:extLst>
          </p:cNvPr>
          <p:cNvSpPr/>
          <p:nvPr/>
        </p:nvSpPr>
        <p:spPr>
          <a:xfrm>
            <a:off x="124672" y="4937183"/>
            <a:ext cx="11952000" cy="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9931E45-B0AE-5FEE-F40D-B949103CDA45}"/>
              </a:ext>
            </a:extLst>
          </p:cNvPr>
          <p:cNvSpPr/>
          <p:nvPr/>
        </p:nvSpPr>
        <p:spPr>
          <a:xfrm>
            <a:off x="2450591" y="693606"/>
            <a:ext cx="9286531" cy="1233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lue Yonder Logo PNG vector in SVG, PDF, AI, CDR format">
            <a:extLst>
              <a:ext uri="{FF2B5EF4-FFF2-40B4-BE49-F238E27FC236}">
                <a16:creationId xmlns:a16="http://schemas.microsoft.com/office/drawing/2014/main" id="{7590E27E-D951-D2FB-8D3C-AF4B45AC6FF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5481" b="35807"/>
          <a:stretch/>
        </p:blipFill>
        <p:spPr bwMode="auto">
          <a:xfrm>
            <a:off x="2546779" y="779316"/>
            <a:ext cx="2913889" cy="6279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racle PNG Clipart | PNG Mart">
            <a:extLst>
              <a:ext uri="{FF2B5EF4-FFF2-40B4-BE49-F238E27FC236}">
                <a16:creationId xmlns:a16="http://schemas.microsoft.com/office/drawing/2014/main" id="{1BDBEE23-FC18-68EC-141E-CC5A92304AE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 t="33533" r="-803" b="31477"/>
          <a:stretch/>
        </p:blipFill>
        <p:spPr bwMode="auto">
          <a:xfrm>
            <a:off x="3211166" y="1425515"/>
            <a:ext cx="1934689" cy="4163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ownload Relex Solutions Logo PNG Image with No Background - PNGkey.com">
            <a:extLst>
              <a:ext uri="{FF2B5EF4-FFF2-40B4-BE49-F238E27FC236}">
                <a16:creationId xmlns:a16="http://schemas.microsoft.com/office/drawing/2014/main" id="{E9B51D2B-436F-5B1C-E959-0C05EBFBDC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6424" y="752749"/>
            <a:ext cx="1371249" cy="41637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F4B01B63-8EB5-6E9C-8A1F-9286F09F2C1C}"/>
              </a:ext>
            </a:extLst>
          </p:cNvPr>
          <p:cNvPicPr>
            <a:picLocks noChangeAspect="1"/>
          </p:cNvPicPr>
          <p:nvPr/>
        </p:nvPicPr>
        <p:blipFill>
          <a:blip r:embed="rId12"/>
          <a:stretch>
            <a:fillRect/>
          </a:stretch>
        </p:blipFill>
        <p:spPr>
          <a:xfrm>
            <a:off x="6120215" y="1382660"/>
            <a:ext cx="2036980" cy="514189"/>
          </a:xfrm>
          <a:prstGeom prst="rect">
            <a:avLst/>
          </a:prstGeom>
        </p:spPr>
      </p:pic>
      <p:pic>
        <p:nvPicPr>
          <p:cNvPr id="2056" name="Picture 8" descr="o9 Solutions">
            <a:extLst>
              <a:ext uri="{FF2B5EF4-FFF2-40B4-BE49-F238E27FC236}">
                <a16:creationId xmlns:a16="http://schemas.microsoft.com/office/drawing/2014/main" id="{341C65EE-34A7-C721-11CB-073B10A59B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6817" y="1191435"/>
            <a:ext cx="1014821" cy="67531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EA5BE4F-0F54-04F3-9A3A-7A839FD000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53807" y="877402"/>
            <a:ext cx="1107309" cy="54846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F517F749-2672-36F8-058E-BE71A4F149C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14307" y="1421766"/>
            <a:ext cx="1866815" cy="41201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vionics: AI-Powered Retail Price Optimization Software">
            <a:extLst>
              <a:ext uri="{FF2B5EF4-FFF2-40B4-BE49-F238E27FC236}">
                <a16:creationId xmlns:a16="http://schemas.microsoft.com/office/drawing/2014/main" id="{2EE0E328-810D-87D2-411B-34BDEAF0D80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47432" y="707342"/>
            <a:ext cx="1534814" cy="67531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217DB17A-8C2C-F9DE-FFFA-1584F8129612}"/>
              </a:ext>
            </a:extLst>
          </p:cNvPr>
          <p:cNvSpPr/>
          <p:nvPr/>
        </p:nvSpPr>
        <p:spPr>
          <a:xfrm>
            <a:off x="2458403" y="2179792"/>
            <a:ext cx="9286531" cy="11459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B2425A5-5946-6651-A31A-E7B4B5904A95}"/>
              </a:ext>
            </a:extLst>
          </p:cNvPr>
          <p:cNvSpPr/>
          <p:nvPr/>
        </p:nvSpPr>
        <p:spPr>
          <a:xfrm>
            <a:off x="2458403" y="3592700"/>
            <a:ext cx="9286531" cy="1233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4" descr="Oracle PNG Clipart | PNG Mart">
            <a:extLst>
              <a:ext uri="{FF2B5EF4-FFF2-40B4-BE49-F238E27FC236}">
                <a16:creationId xmlns:a16="http://schemas.microsoft.com/office/drawing/2014/main" id="{B804AFEF-E7C7-0773-5509-A873002EDD9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 t="33533" r="-803" b="31477"/>
          <a:stretch/>
        </p:blipFill>
        <p:spPr bwMode="auto">
          <a:xfrm>
            <a:off x="3808101" y="3709127"/>
            <a:ext cx="1614334" cy="34742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anhattan Associates logo in transparent PNG and vectorized SVG formats">
            <a:extLst>
              <a:ext uri="{FF2B5EF4-FFF2-40B4-BE49-F238E27FC236}">
                <a16:creationId xmlns:a16="http://schemas.microsoft.com/office/drawing/2014/main" id="{1FBF2937-B8D6-71A9-D6D6-1CFFD0F50F2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16543" y="4382869"/>
            <a:ext cx="2338256" cy="2846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a:extLst>
              <a:ext uri="{FF2B5EF4-FFF2-40B4-BE49-F238E27FC236}">
                <a16:creationId xmlns:a16="http://schemas.microsoft.com/office/drawing/2014/main" id="{E43056ED-9248-EB5A-FC56-B9E860ED8A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55767" y="3629582"/>
            <a:ext cx="1107309" cy="54846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Yonder Logo PNG vector in SVG, PDF, AI, CDR format">
            <a:extLst>
              <a:ext uri="{FF2B5EF4-FFF2-40B4-BE49-F238E27FC236}">
                <a16:creationId xmlns:a16="http://schemas.microsoft.com/office/drawing/2014/main" id="{0ED021F6-DFFB-AC1E-88F9-C0E313137F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5481" b="35807"/>
          <a:stretch/>
        </p:blipFill>
        <p:spPr bwMode="auto">
          <a:xfrm>
            <a:off x="7618737" y="4304715"/>
            <a:ext cx="2084084" cy="449094"/>
          </a:xfrm>
          <a:prstGeom prst="rect">
            <a:avLst/>
          </a:prstGeom>
          <a:noFill/>
          <a:extLst>
            <a:ext uri="{909E8E84-426E-40DD-AFC4-6F175D3DCCD1}">
              <a14:hiddenFill xmlns:a14="http://schemas.microsoft.com/office/drawing/2010/main">
                <a:solidFill>
                  <a:srgbClr val="FFFFFF"/>
                </a:solidFill>
              </a14:hiddenFill>
            </a:ext>
          </a:extLst>
        </p:spPr>
      </p:pic>
      <p:sp>
        <p:nvSpPr>
          <p:cNvPr id="74" name="AutoShape 18">
            <a:extLst>
              <a:ext uri="{FF2B5EF4-FFF2-40B4-BE49-F238E27FC236}">
                <a16:creationId xmlns:a16="http://schemas.microsoft.com/office/drawing/2014/main" id="{40CAD544-9E39-5905-B908-8CACDFC029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 name="Picture 81">
            <a:extLst>
              <a:ext uri="{FF2B5EF4-FFF2-40B4-BE49-F238E27FC236}">
                <a16:creationId xmlns:a16="http://schemas.microsoft.com/office/drawing/2014/main" id="{255B0ECB-9DF0-C298-D675-6E5E3AD9A937}"/>
              </a:ext>
            </a:extLst>
          </p:cNvPr>
          <p:cNvPicPr>
            <a:picLocks noChangeAspect="1"/>
          </p:cNvPicPr>
          <p:nvPr/>
        </p:nvPicPr>
        <p:blipFill>
          <a:blip r:embed="rId18"/>
          <a:stretch>
            <a:fillRect/>
          </a:stretch>
        </p:blipFill>
        <p:spPr>
          <a:xfrm>
            <a:off x="6885877" y="3600991"/>
            <a:ext cx="1269098" cy="738858"/>
          </a:xfrm>
          <a:prstGeom prst="rect">
            <a:avLst/>
          </a:prstGeom>
        </p:spPr>
      </p:pic>
      <p:pic>
        <p:nvPicPr>
          <p:cNvPr id="2072" name="Picture 24" descr="Infor | Supply Chain Industry Week 2019">
            <a:extLst>
              <a:ext uri="{FF2B5EF4-FFF2-40B4-BE49-F238E27FC236}">
                <a16:creationId xmlns:a16="http://schemas.microsoft.com/office/drawing/2014/main" id="{BF3A7719-79BE-EA3B-E6AA-C4E550CC729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78637" y="3690532"/>
            <a:ext cx="1296813" cy="129681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EDC5ED75-D1B5-16D6-D58F-542FDD72786A}"/>
              </a:ext>
            </a:extLst>
          </p:cNvPr>
          <p:cNvPicPr>
            <a:picLocks noChangeAspect="1"/>
          </p:cNvPicPr>
          <p:nvPr/>
        </p:nvPicPr>
        <p:blipFill>
          <a:blip r:embed="rId20"/>
          <a:stretch>
            <a:fillRect/>
          </a:stretch>
        </p:blipFill>
        <p:spPr>
          <a:xfrm>
            <a:off x="10360108" y="3637574"/>
            <a:ext cx="1137150" cy="1169640"/>
          </a:xfrm>
          <a:prstGeom prst="rect">
            <a:avLst/>
          </a:prstGeom>
        </p:spPr>
      </p:pic>
      <p:pic>
        <p:nvPicPr>
          <p:cNvPr id="84" name="Picture 83">
            <a:extLst>
              <a:ext uri="{FF2B5EF4-FFF2-40B4-BE49-F238E27FC236}">
                <a16:creationId xmlns:a16="http://schemas.microsoft.com/office/drawing/2014/main" id="{65D56FF8-4133-3D50-2A5C-3E25910E96FE}"/>
              </a:ext>
            </a:extLst>
          </p:cNvPr>
          <p:cNvPicPr>
            <a:picLocks noChangeAspect="1"/>
          </p:cNvPicPr>
          <p:nvPr/>
        </p:nvPicPr>
        <p:blipFill>
          <a:blip r:embed="rId21"/>
          <a:stretch>
            <a:fillRect/>
          </a:stretch>
        </p:blipFill>
        <p:spPr>
          <a:xfrm>
            <a:off x="8427916" y="3795372"/>
            <a:ext cx="1881139" cy="351187"/>
          </a:xfrm>
          <a:prstGeom prst="rect">
            <a:avLst/>
          </a:prstGeom>
        </p:spPr>
      </p:pic>
      <p:pic>
        <p:nvPicPr>
          <p:cNvPr id="85" name="Picture 4" descr="Oracle PNG Clipart | PNG Mart">
            <a:extLst>
              <a:ext uri="{FF2B5EF4-FFF2-40B4-BE49-F238E27FC236}">
                <a16:creationId xmlns:a16="http://schemas.microsoft.com/office/drawing/2014/main" id="{F0F5D7A4-DA58-19F6-1AB0-DBBA6F48EB6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 t="33533" r="-803" b="31477"/>
          <a:stretch/>
        </p:blipFill>
        <p:spPr bwMode="auto">
          <a:xfrm>
            <a:off x="4229384" y="2373155"/>
            <a:ext cx="1934689" cy="41637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0">
            <a:extLst>
              <a:ext uri="{FF2B5EF4-FFF2-40B4-BE49-F238E27FC236}">
                <a16:creationId xmlns:a16="http://schemas.microsoft.com/office/drawing/2014/main" id="{3C1E0E9D-F843-5877-8D89-08C38047253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4741" y="2431433"/>
            <a:ext cx="1107309" cy="548464"/>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5543AD90-38AD-A58B-21A7-E6212C77ECB9}"/>
              </a:ext>
            </a:extLst>
          </p:cNvPr>
          <p:cNvSpPr/>
          <p:nvPr/>
        </p:nvSpPr>
        <p:spPr>
          <a:xfrm>
            <a:off x="2458403" y="5066837"/>
            <a:ext cx="9286531" cy="1454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6" descr="Aptos: Retail Management Software That's Built for Change">
            <a:extLst>
              <a:ext uri="{FF2B5EF4-FFF2-40B4-BE49-F238E27FC236}">
                <a16:creationId xmlns:a16="http://schemas.microsoft.com/office/drawing/2014/main" id="{9DA804C7-0777-F2BF-C5EF-F331C16C448B}"/>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6506" b="19930"/>
          <a:stretch/>
        </p:blipFill>
        <p:spPr bwMode="auto">
          <a:xfrm>
            <a:off x="2314113" y="5048124"/>
            <a:ext cx="1606582" cy="6884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6" descr="Aptos: Retail Management Software That's Built for Change">
            <a:extLst>
              <a:ext uri="{FF2B5EF4-FFF2-40B4-BE49-F238E27FC236}">
                <a16:creationId xmlns:a16="http://schemas.microsoft.com/office/drawing/2014/main" id="{CF24E102-F28D-6521-1621-FB8193C1B32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17199" y="2789527"/>
            <a:ext cx="1127735" cy="656933"/>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Coupa Partner Detail - Apptio">
            <a:extLst>
              <a:ext uri="{FF2B5EF4-FFF2-40B4-BE49-F238E27FC236}">
                <a16:creationId xmlns:a16="http://schemas.microsoft.com/office/drawing/2014/main" id="{15945103-7D64-0BA6-2231-2902A376F82F}"/>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1573" t="45794" b="21150"/>
          <a:stretch/>
        </p:blipFill>
        <p:spPr bwMode="auto">
          <a:xfrm>
            <a:off x="6299949" y="2307874"/>
            <a:ext cx="2360830" cy="563916"/>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F61C3F6-2501-C34B-1898-C0BBE3CE5954}"/>
              </a:ext>
            </a:extLst>
          </p:cNvPr>
          <p:cNvPicPr>
            <a:picLocks noChangeAspect="1"/>
          </p:cNvPicPr>
          <p:nvPr/>
        </p:nvPicPr>
        <p:blipFill>
          <a:blip r:embed="rId24"/>
          <a:stretch>
            <a:fillRect/>
          </a:stretch>
        </p:blipFill>
        <p:spPr>
          <a:xfrm>
            <a:off x="3713255" y="2922941"/>
            <a:ext cx="1553636" cy="322736"/>
          </a:xfrm>
          <a:prstGeom prst="rect">
            <a:avLst/>
          </a:prstGeom>
        </p:spPr>
      </p:pic>
      <p:pic>
        <p:nvPicPr>
          <p:cNvPr id="2082" name="Picture 34">
            <a:extLst>
              <a:ext uri="{FF2B5EF4-FFF2-40B4-BE49-F238E27FC236}">
                <a16:creationId xmlns:a16="http://schemas.microsoft.com/office/drawing/2014/main" id="{FBB1B6E6-3465-C510-B310-8B1381739B4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13255" y="5800879"/>
            <a:ext cx="942470" cy="659775"/>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2" descr="Microsoft logos PNG images free download | Pngimg.com">
            <a:extLst>
              <a:ext uri="{FF2B5EF4-FFF2-40B4-BE49-F238E27FC236}">
                <a16:creationId xmlns:a16="http://schemas.microsoft.com/office/drawing/2014/main" id="{8A7887D0-121B-00EB-A136-66E3E54F1EB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93454" y="5168286"/>
            <a:ext cx="1041306" cy="7943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Oracle PNG Clipart | PNG Mart">
            <a:extLst>
              <a:ext uri="{FF2B5EF4-FFF2-40B4-BE49-F238E27FC236}">
                <a16:creationId xmlns:a16="http://schemas.microsoft.com/office/drawing/2014/main" id="{7BBFD660-EBE1-7A4C-DCA4-1ABF245DADF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 t="33533" r="-803" b="31477"/>
          <a:stretch/>
        </p:blipFill>
        <p:spPr bwMode="auto">
          <a:xfrm>
            <a:off x="7012981" y="5177721"/>
            <a:ext cx="1636721" cy="35224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6" descr="Manhattan Associates logo in transparent PNG and vectorized SVG formats">
            <a:extLst>
              <a:ext uri="{FF2B5EF4-FFF2-40B4-BE49-F238E27FC236}">
                <a16:creationId xmlns:a16="http://schemas.microsoft.com/office/drawing/2014/main" id="{FC602129-94EE-700C-FD4F-B08E40B9C6A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02705" y="6120471"/>
            <a:ext cx="2338256" cy="28467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a:extLst>
              <a:ext uri="{FF2B5EF4-FFF2-40B4-BE49-F238E27FC236}">
                <a16:creationId xmlns:a16="http://schemas.microsoft.com/office/drawing/2014/main" id="{84C87153-2542-68A6-4C0D-3BC8D06303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93449" y="5186599"/>
            <a:ext cx="851715" cy="421865"/>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Download Ibm Business Company Computer Logo Brand HQ PNG Image | FreePNGImg">
            <a:extLst>
              <a:ext uri="{FF2B5EF4-FFF2-40B4-BE49-F238E27FC236}">
                <a16:creationId xmlns:a16="http://schemas.microsoft.com/office/drawing/2014/main" id="{07E484DA-E143-4AD6-7C4B-85C98162BE0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572610" y="5917903"/>
            <a:ext cx="1021687" cy="439938"/>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NewStore reduced discovery time from days to 2 hours | Dashbird">
            <a:extLst>
              <a:ext uri="{FF2B5EF4-FFF2-40B4-BE49-F238E27FC236}">
                <a16:creationId xmlns:a16="http://schemas.microsoft.com/office/drawing/2014/main" id="{A161D8A5-8966-1DD9-EBF8-5815E5C9FDA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33208" y="6024794"/>
            <a:ext cx="1533747" cy="501365"/>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a:extLst>
              <a:ext uri="{FF2B5EF4-FFF2-40B4-BE49-F238E27FC236}">
                <a16:creationId xmlns:a16="http://schemas.microsoft.com/office/drawing/2014/main" id="{877F417F-8CDB-3B2B-3CCC-1FB5596D4DF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94216" y="5263871"/>
            <a:ext cx="1304195" cy="33997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6" descr="Aptos: Retail Management Software That's Built for Change">
            <a:extLst>
              <a:ext uri="{FF2B5EF4-FFF2-40B4-BE49-F238E27FC236}">
                <a16:creationId xmlns:a16="http://schemas.microsoft.com/office/drawing/2014/main" id="{B4200735-6C81-213F-FC0D-B2F747959B0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06697" y="4089260"/>
            <a:ext cx="961512" cy="560105"/>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Kibo Announces Top Client Wins, Industry Recognitions and Product Updates  From 2022 | Business Wire">
            <a:extLst>
              <a:ext uri="{FF2B5EF4-FFF2-40B4-BE49-F238E27FC236}">
                <a16:creationId xmlns:a16="http://schemas.microsoft.com/office/drawing/2014/main" id="{42232B8B-C4D4-E38F-C9D6-2F8B9A88A74E}"/>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t="19863" b="24570"/>
          <a:stretch/>
        </p:blipFill>
        <p:spPr bwMode="auto">
          <a:xfrm>
            <a:off x="8442956" y="6093344"/>
            <a:ext cx="1184742" cy="329163"/>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PredictSpring Modern POS - B2C Commerce">
            <a:extLst>
              <a:ext uri="{FF2B5EF4-FFF2-40B4-BE49-F238E27FC236}">
                <a16:creationId xmlns:a16="http://schemas.microsoft.com/office/drawing/2014/main" id="{01C1BE5A-2242-3C77-6407-581979E7C40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003565" y="5556502"/>
            <a:ext cx="1084636" cy="52384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Blue Yonder Logo PNG vector in SVG, PDF, AI, CDR format">
            <a:extLst>
              <a:ext uri="{FF2B5EF4-FFF2-40B4-BE49-F238E27FC236}">
                <a16:creationId xmlns:a16="http://schemas.microsoft.com/office/drawing/2014/main" id="{2A471D47-1D78-E8F5-FF30-BB87B0BC986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5481" b="35807"/>
          <a:stretch/>
        </p:blipFill>
        <p:spPr bwMode="auto">
          <a:xfrm>
            <a:off x="8699938" y="5090879"/>
            <a:ext cx="1932241" cy="416374"/>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GEP Integration | Supply Chain Management | Fluxym">
            <a:extLst>
              <a:ext uri="{FF2B5EF4-FFF2-40B4-BE49-F238E27FC236}">
                <a16:creationId xmlns:a16="http://schemas.microsoft.com/office/drawing/2014/main" id="{FBFB06AF-0EE3-7150-FCED-7A9BC418AFF2}"/>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88380" y="2938814"/>
            <a:ext cx="1051887" cy="319675"/>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descr="Procurement Software | Spend &amp; Supplier Management | Ivalua">
            <a:extLst>
              <a:ext uri="{FF2B5EF4-FFF2-40B4-BE49-F238E27FC236}">
                <a16:creationId xmlns:a16="http://schemas.microsoft.com/office/drawing/2014/main" id="{9B06977B-B9DE-E554-9B95-E98E691A93F7}"/>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2924" r="12025"/>
          <a:stretch/>
        </p:blipFill>
        <p:spPr bwMode="auto">
          <a:xfrm>
            <a:off x="8582634" y="2363534"/>
            <a:ext cx="1030077" cy="475507"/>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52">
            <a:extLst>
              <a:ext uri="{FF2B5EF4-FFF2-40B4-BE49-F238E27FC236}">
                <a16:creationId xmlns:a16="http://schemas.microsoft.com/office/drawing/2014/main" id="{79EBA417-58F1-A44D-8DF8-99DD4C0111A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26292" b="29171"/>
          <a:stretch/>
        </p:blipFill>
        <p:spPr bwMode="auto">
          <a:xfrm>
            <a:off x="9763136" y="2350845"/>
            <a:ext cx="1809999" cy="44784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a:extLst>
              <a:ext uri="{FF2B5EF4-FFF2-40B4-BE49-F238E27FC236}">
                <a16:creationId xmlns:a16="http://schemas.microsoft.com/office/drawing/2014/main" id="{6E06FF4C-6DFF-8A08-531E-F17DABA9B671}"/>
              </a:ext>
            </a:extLst>
          </p:cNvPr>
          <p:cNvPicPr>
            <a:picLocks noChangeAspect="1"/>
          </p:cNvPicPr>
          <p:nvPr/>
        </p:nvPicPr>
        <p:blipFill>
          <a:blip r:embed="rId35"/>
          <a:stretch>
            <a:fillRect/>
          </a:stretch>
        </p:blipFill>
        <p:spPr>
          <a:xfrm>
            <a:off x="9672209" y="6071375"/>
            <a:ext cx="802598" cy="379801"/>
          </a:xfrm>
          <a:prstGeom prst="rect">
            <a:avLst/>
          </a:prstGeom>
        </p:spPr>
      </p:pic>
      <p:pic>
        <p:nvPicPr>
          <p:cNvPr id="100" name="Picture 99">
            <a:extLst>
              <a:ext uri="{FF2B5EF4-FFF2-40B4-BE49-F238E27FC236}">
                <a16:creationId xmlns:a16="http://schemas.microsoft.com/office/drawing/2014/main" id="{595483AD-F183-14A4-B99A-4CFA0FE1B359}"/>
              </a:ext>
            </a:extLst>
          </p:cNvPr>
          <p:cNvPicPr>
            <a:picLocks noChangeAspect="1"/>
          </p:cNvPicPr>
          <p:nvPr/>
        </p:nvPicPr>
        <p:blipFill>
          <a:blip r:embed="rId36"/>
          <a:stretch>
            <a:fillRect/>
          </a:stretch>
        </p:blipFill>
        <p:spPr>
          <a:xfrm>
            <a:off x="10221176" y="5636049"/>
            <a:ext cx="1423140" cy="275279"/>
          </a:xfrm>
          <a:prstGeom prst="rect">
            <a:avLst/>
          </a:prstGeom>
        </p:spPr>
      </p:pic>
      <p:pic>
        <p:nvPicPr>
          <p:cNvPr id="2106" name="Picture 58" descr="OneStock - La Maison des Startups">
            <a:extLst>
              <a:ext uri="{FF2B5EF4-FFF2-40B4-BE49-F238E27FC236}">
                <a16:creationId xmlns:a16="http://schemas.microsoft.com/office/drawing/2014/main" id="{6CFE205F-9910-1CC1-DFA7-69DBFE4C1A4C}"/>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601063" y="6049071"/>
            <a:ext cx="1072765" cy="39429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a:extLst>
              <a:ext uri="{FF2B5EF4-FFF2-40B4-BE49-F238E27FC236}">
                <a16:creationId xmlns:a16="http://schemas.microsoft.com/office/drawing/2014/main" id="{D9F685D5-BF6E-2823-9E98-EC91FF0ACBE4}"/>
              </a:ext>
            </a:extLst>
          </p:cNvPr>
          <p:cNvPicPr>
            <a:picLocks noChangeAspect="1"/>
          </p:cNvPicPr>
          <p:nvPr/>
        </p:nvPicPr>
        <p:blipFill>
          <a:blip r:embed="rId38"/>
          <a:stretch>
            <a:fillRect/>
          </a:stretch>
        </p:blipFill>
        <p:spPr>
          <a:xfrm>
            <a:off x="6471890" y="5699834"/>
            <a:ext cx="1314105" cy="339124"/>
          </a:xfrm>
          <a:prstGeom prst="rect">
            <a:avLst/>
          </a:prstGeom>
        </p:spPr>
      </p:pic>
      <p:pic>
        <p:nvPicPr>
          <p:cNvPr id="102" name="Picture 101">
            <a:extLst>
              <a:ext uri="{FF2B5EF4-FFF2-40B4-BE49-F238E27FC236}">
                <a16:creationId xmlns:a16="http://schemas.microsoft.com/office/drawing/2014/main" id="{682FEEBF-42A4-C4C4-65F3-F31961ABAD2A}"/>
              </a:ext>
            </a:extLst>
          </p:cNvPr>
          <p:cNvPicPr>
            <a:picLocks noChangeAspect="1"/>
          </p:cNvPicPr>
          <p:nvPr/>
        </p:nvPicPr>
        <p:blipFill>
          <a:blip r:embed="rId39"/>
          <a:stretch>
            <a:fillRect/>
          </a:stretch>
        </p:blipFill>
        <p:spPr>
          <a:xfrm>
            <a:off x="8050105" y="5609209"/>
            <a:ext cx="785702" cy="434644"/>
          </a:xfrm>
          <a:prstGeom prst="rect">
            <a:avLst/>
          </a:prstGeom>
        </p:spPr>
      </p:pic>
      <p:pic>
        <p:nvPicPr>
          <p:cNvPr id="2116" name="Picture 68" descr="Shopify logo - download.">
            <a:extLst>
              <a:ext uri="{FF2B5EF4-FFF2-40B4-BE49-F238E27FC236}">
                <a16:creationId xmlns:a16="http://schemas.microsoft.com/office/drawing/2014/main" id="{5559CA71-9F9B-1A27-A9C8-C771515563F1}"/>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514839" y="5153992"/>
            <a:ext cx="1182624" cy="377885"/>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84621D5D-9827-F297-A1F1-5F1261AFC8DB}"/>
              </a:ext>
            </a:extLst>
          </p:cNvPr>
          <p:cNvSpPr txBox="1"/>
          <p:nvPr/>
        </p:nvSpPr>
        <p:spPr>
          <a:xfrm>
            <a:off x="0" y="1628"/>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pic>
        <p:nvPicPr>
          <p:cNvPr id="3" name="Picture 2">
            <a:extLst>
              <a:ext uri="{FF2B5EF4-FFF2-40B4-BE49-F238E27FC236}">
                <a16:creationId xmlns:a16="http://schemas.microsoft.com/office/drawing/2014/main" id="{7ED6CC23-E566-E910-9046-5E03408CC736}"/>
              </a:ext>
            </a:extLst>
          </p:cNvPr>
          <p:cNvPicPr>
            <a:picLocks noChangeAspect="1"/>
          </p:cNvPicPr>
          <p:nvPr/>
        </p:nvPicPr>
        <p:blipFill>
          <a:blip r:embed="rId41"/>
          <a:stretch>
            <a:fillRect/>
          </a:stretch>
        </p:blipFill>
        <p:spPr>
          <a:xfrm>
            <a:off x="5782944" y="2920593"/>
            <a:ext cx="1377891" cy="387790"/>
          </a:xfrm>
          <a:prstGeom prst="rect">
            <a:avLst/>
          </a:prstGeom>
        </p:spPr>
      </p:pic>
    </p:spTree>
    <p:extLst>
      <p:ext uri="{BB962C8B-B14F-4D97-AF65-F5344CB8AC3E}">
        <p14:creationId xmlns:p14="http://schemas.microsoft.com/office/powerpoint/2010/main" val="207249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D4FA-D8DF-508A-FA80-5B82F7D52C5D}"/>
              </a:ext>
            </a:extLst>
          </p:cNvPr>
          <p:cNvSpPr>
            <a:spLocks noGrp="1"/>
          </p:cNvSpPr>
          <p:nvPr>
            <p:ph type="title"/>
          </p:nvPr>
        </p:nvSpPr>
        <p:spPr/>
        <p:txBody>
          <a:bodyPr/>
          <a:lstStyle/>
          <a:p>
            <a:r>
              <a:rPr lang="en-IN"/>
              <a:t>Sales Audit : Guided Audit</a:t>
            </a:r>
          </a:p>
        </p:txBody>
      </p:sp>
      <p:pic>
        <p:nvPicPr>
          <p:cNvPr id="11" name="Picture Placeholder 4">
            <a:extLst>
              <a:ext uri="{FF2B5EF4-FFF2-40B4-BE49-F238E27FC236}">
                <a16:creationId xmlns:a16="http://schemas.microsoft.com/office/drawing/2014/main" id="{E0A89375-F352-4AA3-9892-25355DD8DF83}"/>
              </a:ext>
            </a:extLst>
          </p:cNvPr>
          <p:cNvPicPr>
            <a:picLocks noChangeAspect="1"/>
          </p:cNvPicPr>
          <p:nvPr/>
        </p:nvPicPr>
        <p:blipFill rotWithShape="1">
          <a:blip r:embed="rId2">
            <a:extLst>
              <a:ext uri="{28A0092B-C50C-407E-A947-70E740481C1C}">
                <a14:useLocalDpi xmlns:a14="http://schemas.microsoft.com/office/drawing/2010/main" val="0"/>
              </a:ext>
            </a:extLst>
          </a:blip>
          <a:srcRect t="3540" b="1692"/>
          <a:stretch/>
        </p:blipFill>
        <p:spPr>
          <a:xfrm>
            <a:off x="379512" y="1199076"/>
            <a:ext cx="8052107" cy="4938227"/>
          </a:xfrm>
          <a:prstGeom prst="rect">
            <a:avLst/>
          </a:prstGeom>
        </p:spPr>
      </p:pic>
    </p:spTree>
    <p:extLst>
      <p:ext uri="{BB962C8B-B14F-4D97-AF65-F5344CB8AC3E}">
        <p14:creationId xmlns:p14="http://schemas.microsoft.com/office/powerpoint/2010/main" val="754395465"/>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D4FA-D8DF-508A-FA80-5B82F7D52C5D}"/>
              </a:ext>
            </a:extLst>
          </p:cNvPr>
          <p:cNvSpPr>
            <a:spLocks noGrp="1"/>
          </p:cNvSpPr>
          <p:nvPr>
            <p:ph type="title"/>
          </p:nvPr>
        </p:nvSpPr>
        <p:spPr/>
        <p:txBody>
          <a:bodyPr/>
          <a:lstStyle/>
          <a:p>
            <a:r>
              <a:rPr lang="en-IN"/>
              <a:t>Sales Audit : Tax</a:t>
            </a:r>
          </a:p>
        </p:txBody>
      </p:sp>
      <p:pic>
        <p:nvPicPr>
          <p:cNvPr id="3" name="Picture Placeholder 7">
            <a:extLst>
              <a:ext uri="{FF2B5EF4-FFF2-40B4-BE49-F238E27FC236}">
                <a16:creationId xmlns:a16="http://schemas.microsoft.com/office/drawing/2014/main" id="{8DE604B7-766F-C525-993C-984F0E825334}"/>
              </a:ext>
            </a:extLst>
          </p:cNvPr>
          <p:cNvPicPr>
            <a:picLocks noChangeAspect="1"/>
          </p:cNvPicPr>
          <p:nvPr/>
        </p:nvPicPr>
        <p:blipFill rotWithShape="1">
          <a:blip r:embed="rId2"/>
          <a:srcRect t="3352" b="1603"/>
          <a:stretch/>
        </p:blipFill>
        <p:spPr>
          <a:xfrm>
            <a:off x="379512" y="1221478"/>
            <a:ext cx="7765028" cy="4860249"/>
          </a:xfrm>
          <a:prstGeom prst="rect">
            <a:avLst/>
          </a:prstGeom>
        </p:spPr>
      </p:pic>
    </p:spTree>
    <p:extLst>
      <p:ext uri="{BB962C8B-B14F-4D97-AF65-F5344CB8AC3E}">
        <p14:creationId xmlns:p14="http://schemas.microsoft.com/office/powerpoint/2010/main" val="176333911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D4FA-D8DF-508A-FA80-5B82F7D52C5D}"/>
              </a:ext>
            </a:extLst>
          </p:cNvPr>
          <p:cNvSpPr>
            <a:spLocks noGrp="1"/>
          </p:cNvSpPr>
          <p:nvPr>
            <p:ph type="title"/>
          </p:nvPr>
        </p:nvSpPr>
        <p:spPr/>
        <p:txBody>
          <a:bodyPr/>
          <a:lstStyle/>
          <a:p>
            <a:r>
              <a:rPr lang="en-IN"/>
              <a:t>Sales Audit : Store Performance Analysis</a:t>
            </a:r>
          </a:p>
        </p:txBody>
      </p:sp>
      <p:pic>
        <p:nvPicPr>
          <p:cNvPr id="4" name="Picture Placeholder 6">
            <a:extLst>
              <a:ext uri="{FF2B5EF4-FFF2-40B4-BE49-F238E27FC236}">
                <a16:creationId xmlns:a16="http://schemas.microsoft.com/office/drawing/2014/main" id="{0E4B4B28-6464-EAED-848B-832C15C3781F}"/>
              </a:ext>
            </a:extLst>
          </p:cNvPr>
          <p:cNvPicPr>
            <a:picLocks noChangeAspect="1"/>
          </p:cNvPicPr>
          <p:nvPr/>
        </p:nvPicPr>
        <p:blipFill rotWithShape="1">
          <a:blip r:embed="rId2"/>
          <a:srcRect t="3859" b="1603"/>
          <a:stretch/>
        </p:blipFill>
        <p:spPr>
          <a:xfrm>
            <a:off x="379512" y="1221477"/>
            <a:ext cx="7871353" cy="4945811"/>
          </a:xfrm>
          <a:prstGeom prst="rect">
            <a:avLst/>
          </a:prstGeom>
        </p:spPr>
      </p:pic>
    </p:spTree>
    <p:extLst>
      <p:ext uri="{BB962C8B-B14F-4D97-AF65-F5344CB8AC3E}">
        <p14:creationId xmlns:p14="http://schemas.microsoft.com/office/powerpoint/2010/main" val="46596241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D4FA-D8DF-508A-FA80-5B82F7D52C5D}"/>
              </a:ext>
            </a:extLst>
          </p:cNvPr>
          <p:cNvSpPr>
            <a:spLocks noGrp="1"/>
          </p:cNvSpPr>
          <p:nvPr>
            <p:ph type="title"/>
          </p:nvPr>
        </p:nvSpPr>
        <p:spPr/>
        <p:txBody>
          <a:bodyPr/>
          <a:lstStyle/>
          <a:p>
            <a:r>
              <a:rPr lang="en-IN"/>
              <a:t>Sales Audit : Store Operations Security</a:t>
            </a:r>
          </a:p>
        </p:txBody>
      </p:sp>
      <p:pic>
        <p:nvPicPr>
          <p:cNvPr id="4" name="Picture Placeholder 2">
            <a:extLst>
              <a:ext uri="{FF2B5EF4-FFF2-40B4-BE49-F238E27FC236}">
                <a16:creationId xmlns:a16="http://schemas.microsoft.com/office/drawing/2014/main" id="{3E68C23C-F1B3-6940-3C9A-3AE350EEEE44}"/>
              </a:ext>
            </a:extLst>
          </p:cNvPr>
          <p:cNvPicPr>
            <a:picLocks noChangeAspect="1"/>
          </p:cNvPicPr>
          <p:nvPr/>
        </p:nvPicPr>
        <p:blipFill rotWithShape="1">
          <a:blip r:embed="rId2"/>
          <a:srcRect l="153" t="5127" r="-153" b="98"/>
          <a:stretch/>
        </p:blipFill>
        <p:spPr>
          <a:xfrm>
            <a:off x="379512" y="1210845"/>
            <a:ext cx="7775660" cy="4890429"/>
          </a:xfrm>
          <a:prstGeom prst="rect">
            <a:avLst/>
          </a:prstGeom>
        </p:spPr>
      </p:pic>
    </p:spTree>
    <p:extLst>
      <p:ext uri="{BB962C8B-B14F-4D97-AF65-F5344CB8AC3E}">
        <p14:creationId xmlns:p14="http://schemas.microsoft.com/office/powerpoint/2010/main" val="376634630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D4FA-D8DF-508A-FA80-5B82F7D52C5D}"/>
              </a:ext>
            </a:extLst>
          </p:cNvPr>
          <p:cNvSpPr>
            <a:spLocks noGrp="1"/>
          </p:cNvSpPr>
          <p:nvPr>
            <p:ph type="title"/>
          </p:nvPr>
        </p:nvSpPr>
        <p:spPr/>
        <p:txBody>
          <a:bodyPr/>
          <a:lstStyle/>
          <a:p>
            <a:r>
              <a:rPr lang="en-IN"/>
              <a:t>Sales Audit : Customer Liability</a:t>
            </a:r>
          </a:p>
        </p:txBody>
      </p:sp>
      <p:pic>
        <p:nvPicPr>
          <p:cNvPr id="3" name="Picture Placeholder 3">
            <a:extLst>
              <a:ext uri="{FF2B5EF4-FFF2-40B4-BE49-F238E27FC236}">
                <a16:creationId xmlns:a16="http://schemas.microsoft.com/office/drawing/2014/main" id="{65F2C819-D898-2E56-D891-3A38447ED564}"/>
              </a:ext>
            </a:extLst>
          </p:cNvPr>
          <p:cNvPicPr>
            <a:picLocks noChangeAspect="1"/>
          </p:cNvPicPr>
          <p:nvPr/>
        </p:nvPicPr>
        <p:blipFill rotWithShape="1">
          <a:blip r:embed="rId2"/>
          <a:srcRect t="3352" b="1603"/>
          <a:stretch/>
        </p:blipFill>
        <p:spPr>
          <a:xfrm>
            <a:off x="379513" y="1253376"/>
            <a:ext cx="7722496" cy="4843554"/>
          </a:xfrm>
          <a:prstGeom prst="rect">
            <a:avLst/>
          </a:prstGeom>
        </p:spPr>
      </p:pic>
    </p:spTree>
    <p:extLst>
      <p:ext uri="{BB962C8B-B14F-4D97-AF65-F5344CB8AC3E}">
        <p14:creationId xmlns:p14="http://schemas.microsoft.com/office/powerpoint/2010/main" val="1717090137"/>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D4FA-D8DF-508A-FA80-5B82F7D52C5D}"/>
              </a:ext>
            </a:extLst>
          </p:cNvPr>
          <p:cNvSpPr>
            <a:spLocks noGrp="1"/>
          </p:cNvSpPr>
          <p:nvPr>
            <p:ph type="title"/>
          </p:nvPr>
        </p:nvSpPr>
        <p:spPr/>
        <p:txBody>
          <a:bodyPr/>
          <a:lstStyle/>
          <a:p>
            <a:r>
              <a:rPr lang="en-IN"/>
              <a:t>Lab Walkthrough : DEMO</a:t>
            </a:r>
          </a:p>
        </p:txBody>
      </p:sp>
      <p:sp>
        <p:nvSpPr>
          <p:cNvPr id="3" name="AutoShape 2">
            <a:extLst>
              <a:ext uri="{FF2B5EF4-FFF2-40B4-BE49-F238E27FC236}">
                <a16:creationId xmlns:a16="http://schemas.microsoft.com/office/drawing/2014/main" id="{7A342F96-7ACE-643A-DA13-BA68365179B1}"/>
              </a:ext>
            </a:extLst>
          </p:cNvPr>
          <p:cNvSpPr>
            <a:spLocks noChangeAspect="1" noChangeArrowheads="1"/>
          </p:cNvSpPr>
          <p:nvPr/>
        </p:nvSpPr>
        <p:spPr bwMode="auto">
          <a:xfrm>
            <a:off x="5893731" y="367000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18721" rtl="0" eaLnBrk="1" fontAlgn="auto" latinLnBrk="0" hangingPunct="1">
              <a:lnSpc>
                <a:spcPct val="100000"/>
              </a:lnSpc>
              <a:spcBef>
                <a:spcPts val="0"/>
              </a:spcBef>
              <a:spcAft>
                <a:spcPts val="0"/>
              </a:spcAft>
              <a:buClrTx/>
              <a:buSzTx/>
              <a:buFontTx/>
              <a:buNone/>
              <a:tabLst/>
              <a:defRPr/>
            </a:pPr>
            <a:endParaRPr kumimoji="0" lang="en-IN" sz="1980" b="0" i="0" u="none" strike="noStrike" kern="1200" cap="none" spc="0" normalizeH="0" baseline="0" noProof="0">
              <a:ln>
                <a:noFill/>
              </a:ln>
              <a:solidFill>
                <a:srgbClr val="63666A"/>
              </a:solidFill>
              <a:effectLst/>
              <a:uLnTx/>
              <a:uFillTx/>
              <a:latin typeface="Arial"/>
              <a:ea typeface="+mn-ea"/>
              <a:cs typeface="+mn-cs"/>
            </a:endParaRPr>
          </a:p>
        </p:txBody>
      </p:sp>
      <p:pic>
        <p:nvPicPr>
          <p:cNvPr id="4" name="Picture 3">
            <a:extLst>
              <a:ext uri="{FF2B5EF4-FFF2-40B4-BE49-F238E27FC236}">
                <a16:creationId xmlns:a16="http://schemas.microsoft.com/office/drawing/2014/main" id="{E81A5C97-5180-26D8-43ED-293EE04D29FF}"/>
              </a:ext>
            </a:extLst>
          </p:cNvPr>
          <p:cNvPicPr>
            <a:picLocks noChangeAspect="1"/>
          </p:cNvPicPr>
          <p:nvPr/>
        </p:nvPicPr>
        <p:blipFill>
          <a:blip r:embed="rId2"/>
          <a:stretch>
            <a:fillRect/>
          </a:stretch>
        </p:blipFill>
        <p:spPr>
          <a:xfrm>
            <a:off x="4670396" y="1405566"/>
            <a:ext cx="1644906" cy="1923389"/>
          </a:xfrm>
          <a:prstGeom prst="rect">
            <a:avLst/>
          </a:prstGeom>
        </p:spPr>
      </p:pic>
      <p:sp>
        <p:nvSpPr>
          <p:cNvPr id="5" name="TextBox 4">
            <a:extLst>
              <a:ext uri="{FF2B5EF4-FFF2-40B4-BE49-F238E27FC236}">
                <a16:creationId xmlns:a16="http://schemas.microsoft.com/office/drawing/2014/main" id="{2FFC00C6-C703-D21C-364C-E25A21C71AE2}"/>
              </a:ext>
            </a:extLst>
          </p:cNvPr>
          <p:cNvSpPr txBox="1"/>
          <p:nvPr/>
        </p:nvSpPr>
        <p:spPr>
          <a:xfrm>
            <a:off x="4759073" y="3202099"/>
            <a:ext cx="1521992" cy="416011"/>
          </a:xfrm>
          <a:prstGeom prst="rect">
            <a:avLst/>
          </a:prstGeom>
          <a:noFill/>
        </p:spPr>
        <p:txBody>
          <a:bodyPr wrap="square">
            <a:spAutoFit/>
          </a:bodyPr>
          <a:lstStyle/>
          <a:p>
            <a:pPr marL="0" marR="0" lvl="0" indent="0" algn="l" defTabSz="1018721" rtl="0" eaLnBrk="1" fontAlgn="auto" latinLnBrk="0" hangingPunct="1">
              <a:lnSpc>
                <a:spcPct val="15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3666A"/>
                </a:solidFill>
                <a:effectLst/>
                <a:uLnTx/>
                <a:uFillTx/>
                <a:latin typeface="Arial"/>
                <a:ea typeface="+mn-ea"/>
                <a:cs typeface="+mn-cs"/>
              </a:rPr>
              <a:t>Cash drawer</a:t>
            </a:r>
          </a:p>
        </p:txBody>
      </p:sp>
      <p:sp>
        <p:nvSpPr>
          <p:cNvPr id="6" name="TextBox 5">
            <a:extLst>
              <a:ext uri="{FF2B5EF4-FFF2-40B4-BE49-F238E27FC236}">
                <a16:creationId xmlns:a16="http://schemas.microsoft.com/office/drawing/2014/main" id="{A8B7FA9F-CD87-EDB5-41C3-920130826C9F}"/>
              </a:ext>
            </a:extLst>
          </p:cNvPr>
          <p:cNvSpPr txBox="1"/>
          <p:nvPr/>
        </p:nvSpPr>
        <p:spPr>
          <a:xfrm>
            <a:off x="529116" y="3331451"/>
            <a:ext cx="1052465" cy="338554"/>
          </a:xfrm>
          <a:prstGeom prst="rect">
            <a:avLst/>
          </a:prstGeom>
          <a:noFill/>
        </p:spPr>
        <p:txBody>
          <a:bodyPr wrap="square">
            <a:spAutoFit/>
          </a:bodyPr>
          <a:lstStyle/>
          <a:p>
            <a:pPr marL="0" marR="0" lvl="0" indent="0" algn="l" defTabSz="1018721"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3666A"/>
                </a:solidFill>
                <a:effectLst/>
                <a:uLnTx/>
                <a:uFillTx/>
                <a:latin typeface="Arial"/>
                <a:ea typeface="+mn-ea"/>
                <a:cs typeface="+mn-cs"/>
              </a:rPr>
              <a:t>Monitor</a:t>
            </a:r>
          </a:p>
        </p:txBody>
      </p:sp>
      <p:pic>
        <p:nvPicPr>
          <p:cNvPr id="7" name="Picture 6">
            <a:extLst>
              <a:ext uri="{FF2B5EF4-FFF2-40B4-BE49-F238E27FC236}">
                <a16:creationId xmlns:a16="http://schemas.microsoft.com/office/drawing/2014/main" id="{B67A611E-455B-045E-A7D6-D17AE9C6C02C}"/>
              </a:ext>
            </a:extLst>
          </p:cNvPr>
          <p:cNvPicPr>
            <a:picLocks noChangeAspect="1"/>
          </p:cNvPicPr>
          <p:nvPr/>
        </p:nvPicPr>
        <p:blipFill>
          <a:blip r:embed="rId3"/>
          <a:stretch>
            <a:fillRect/>
          </a:stretch>
        </p:blipFill>
        <p:spPr>
          <a:xfrm>
            <a:off x="529116" y="1392923"/>
            <a:ext cx="1834535" cy="1874707"/>
          </a:xfrm>
          <a:prstGeom prst="rect">
            <a:avLst/>
          </a:prstGeom>
        </p:spPr>
      </p:pic>
      <p:sp>
        <p:nvSpPr>
          <p:cNvPr id="8" name="TextBox 7">
            <a:extLst>
              <a:ext uri="{FF2B5EF4-FFF2-40B4-BE49-F238E27FC236}">
                <a16:creationId xmlns:a16="http://schemas.microsoft.com/office/drawing/2014/main" id="{457C57B2-3F61-6AE9-3F30-6294D399186C}"/>
              </a:ext>
            </a:extLst>
          </p:cNvPr>
          <p:cNvSpPr txBox="1"/>
          <p:nvPr/>
        </p:nvSpPr>
        <p:spPr>
          <a:xfrm>
            <a:off x="2900799" y="4442712"/>
            <a:ext cx="1414603" cy="338554"/>
          </a:xfrm>
          <a:prstGeom prst="rect">
            <a:avLst/>
          </a:prstGeom>
          <a:noFill/>
        </p:spPr>
        <p:txBody>
          <a:bodyPr wrap="square">
            <a:spAutoFit/>
          </a:bodyPr>
          <a:lstStyle/>
          <a:p>
            <a:pPr marL="0" marR="0" lvl="0" indent="0" algn="l" defTabSz="1018721"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3666A"/>
                </a:solidFill>
                <a:effectLst/>
                <a:uLnTx/>
                <a:uFillTx/>
                <a:latin typeface="Arial"/>
                <a:ea typeface="+mn-ea"/>
                <a:cs typeface="+mn-cs"/>
              </a:rPr>
              <a:t>Keyboard</a:t>
            </a:r>
          </a:p>
        </p:txBody>
      </p:sp>
      <p:pic>
        <p:nvPicPr>
          <p:cNvPr id="9" name="Picture 8">
            <a:extLst>
              <a:ext uri="{FF2B5EF4-FFF2-40B4-BE49-F238E27FC236}">
                <a16:creationId xmlns:a16="http://schemas.microsoft.com/office/drawing/2014/main" id="{1B6172AC-05DB-1C99-EC0F-80A3829F913F}"/>
              </a:ext>
            </a:extLst>
          </p:cNvPr>
          <p:cNvPicPr>
            <a:picLocks noChangeAspect="1"/>
          </p:cNvPicPr>
          <p:nvPr/>
        </p:nvPicPr>
        <p:blipFill>
          <a:blip r:embed="rId4"/>
          <a:stretch>
            <a:fillRect/>
          </a:stretch>
        </p:blipFill>
        <p:spPr>
          <a:xfrm>
            <a:off x="2244284" y="3506897"/>
            <a:ext cx="2415050" cy="935815"/>
          </a:xfrm>
          <a:prstGeom prst="rect">
            <a:avLst/>
          </a:prstGeom>
        </p:spPr>
      </p:pic>
      <p:sp>
        <p:nvSpPr>
          <p:cNvPr id="10" name="TextBox 9">
            <a:extLst>
              <a:ext uri="{FF2B5EF4-FFF2-40B4-BE49-F238E27FC236}">
                <a16:creationId xmlns:a16="http://schemas.microsoft.com/office/drawing/2014/main" id="{B7C43880-8AD7-7166-54D3-AC52E0F35ACD}"/>
              </a:ext>
            </a:extLst>
          </p:cNvPr>
          <p:cNvSpPr txBox="1"/>
          <p:nvPr/>
        </p:nvSpPr>
        <p:spPr>
          <a:xfrm>
            <a:off x="10517165" y="5351868"/>
            <a:ext cx="998144" cy="338554"/>
          </a:xfrm>
          <a:prstGeom prst="rect">
            <a:avLst/>
          </a:prstGeom>
          <a:noFill/>
        </p:spPr>
        <p:txBody>
          <a:bodyPr wrap="square">
            <a:spAutoFit/>
          </a:bodyPr>
          <a:lstStyle/>
          <a:p>
            <a:pPr marL="0" marR="0" lvl="0" indent="0" algn="l" defTabSz="1018721"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3666A"/>
                </a:solidFill>
                <a:effectLst/>
                <a:uLnTx/>
                <a:uFillTx/>
                <a:latin typeface="Arial"/>
                <a:ea typeface="+mn-ea"/>
                <a:cs typeface="+mn-cs"/>
              </a:rPr>
              <a:t>Printer</a:t>
            </a:r>
          </a:p>
        </p:txBody>
      </p:sp>
      <p:sp>
        <p:nvSpPr>
          <p:cNvPr id="11" name="TextBox 10">
            <a:extLst>
              <a:ext uri="{FF2B5EF4-FFF2-40B4-BE49-F238E27FC236}">
                <a16:creationId xmlns:a16="http://schemas.microsoft.com/office/drawing/2014/main" id="{526D2D82-0783-6113-EC3B-C1F4DF685502}"/>
              </a:ext>
            </a:extLst>
          </p:cNvPr>
          <p:cNvSpPr txBox="1"/>
          <p:nvPr/>
        </p:nvSpPr>
        <p:spPr>
          <a:xfrm>
            <a:off x="7015324" y="5230666"/>
            <a:ext cx="1179213" cy="338554"/>
          </a:xfrm>
          <a:prstGeom prst="rect">
            <a:avLst/>
          </a:prstGeom>
          <a:noFill/>
        </p:spPr>
        <p:txBody>
          <a:bodyPr wrap="square">
            <a:spAutoFit/>
          </a:bodyPr>
          <a:lstStyle/>
          <a:p>
            <a:pPr marL="0" marR="0" lvl="0" indent="0" algn="l" defTabSz="1018721"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3666A"/>
                </a:solidFill>
                <a:effectLst/>
                <a:uLnTx/>
                <a:uFillTx/>
                <a:latin typeface="Arial"/>
                <a:ea typeface="+mn-ea"/>
                <a:cs typeface="+mn-cs"/>
              </a:rPr>
              <a:t>Pin pad</a:t>
            </a:r>
          </a:p>
        </p:txBody>
      </p:sp>
      <p:sp>
        <p:nvSpPr>
          <p:cNvPr id="12" name="TextBox 11">
            <a:extLst>
              <a:ext uri="{FF2B5EF4-FFF2-40B4-BE49-F238E27FC236}">
                <a16:creationId xmlns:a16="http://schemas.microsoft.com/office/drawing/2014/main" id="{E38A562B-A2D3-D08A-66D2-AD8F31B587DA}"/>
              </a:ext>
            </a:extLst>
          </p:cNvPr>
          <p:cNvSpPr txBox="1"/>
          <p:nvPr/>
        </p:nvSpPr>
        <p:spPr>
          <a:xfrm>
            <a:off x="8749859" y="3222596"/>
            <a:ext cx="1179213" cy="338554"/>
          </a:xfrm>
          <a:prstGeom prst="rect">
            <a:avLst/>
          </a:prstGeom>
          <a:noFill/>
        </p:spPr>
        <p:txBody>
          <a:bodyPr wrap="square">
            <a:spAutoFit/>
          </a:bodyPr>
          <a:lstStyle/>
          <a:p>
            <a:pPr marL="0" marR="0" lvl="0" indent="0" algn="l" defTabSz="1018721"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63666A"/>
                </a:solidFill>
                <a:effectLst/>
                <a:uLnTx/>
                <a:uFillTx/>
                <a:latin typeface="Arial"/>
                <a:ea typeface="+mn-ea"/>
                <a:cs typeface="+mn-cs"/>
              </a:rPr>
              <a:t>Scanner</a:t>
            </a:r>
            <a:endParaRPr kumimoji="0" lang="en-IN" sz="1980" b="1" i="0" u="none" strike="noStrike" kern="1200" cap="none" spc="0" normalizeH="0" baseline="0" noProof="0">
              <a:ln>
                <a:noFill/>
              </a:ln>
              <a:solidFill>
                <a:srgbClr val="63666A"/>
              </a:solidFill>
              <a:effectLst/>
              <a:uLnTx/>
              <a:uFillTx/>
              <a:latin typeface="Arial"/>
              <a:ea typeface="+mn-ea"/>
              <a:cs typeface="+mn-cs"/>
            </a:endParaRPr>
          </a:p>
        </p:txBody>
      </p:sp>
      <p:pic>
        <p:nvPicPr>
          <p:cNvPr id="13" name="Picture 12">
            <a:extLst>
              <a:ext uri="{FF2B5EF4-FFF2-40B4-BE49-F238E27FC236}">
                <a16:creationId xmlns:a16="http://schemas.microsoft.com/office/drawing/2014/main" id="{33647549-62D9-7F74-0D0C-D051F789DC65}"/>
              </a:ext>
            </a:extLst>
          </p:cNvPr>
          <p:cNvPicPr>
            <a:picLocks noChangeAspect="1"/>
          </p:cNvPicPr>
          <p:nvPr/>
        </p:nvPicPr>
        <p:blipFill>
          <a:blip r:embed="rId5"/>
          <a:stretch>
            <a:fillRect/>
          </a:stretch>
        </p:blipFill>
        <p:spPr>
          <a:xfrm>
            <a:off x="8347661" y="1472986"/>
            <a:ext cx="1521992" cy="1775658"/>
          </a:xfrm>
          <a:prstGeom prst="rect">
            <a:avLst/>
          </a:prstGeom>
        </p:spPr>
      </p:pic>
      <p:pic>
        <p:nvPicPr>
          <p:cNvPr id="14" name="Picture 13">
            <a:extLst>
              <a:ext uri="{FF2B5EF4-FFF2-40B4-BE49-F238E27FC236}">
                <a16:creationId xmlns:a16="http://schemas.microsoft.com/office/drawing/2014/main" id="{FF321B4C-C808-B5EC-3D7F-E26FBEE5D7A2}"/>
              </a:ext>
            </a:extLst>
          </p:cNvPr>
          <p:cNvPicPr>
            <a:picLocks noChangeAspect="1"/>
          </p:cNvPicPr>
          <p:nvPr/>
        </p:nvPicPr>
        <p:blipFill>
          <a:blip r:embed="rId6"/>
          <a:stretch>
            <a:fillRect/>
          </a:stretch>
        </p:blipFill>
        <p:spPr>
          <a:xfrm>
            <a:off x="6683263" y="3506897"/>
            <a:ext cx="1664398" cy="1725617"/>
          </a:xfrm>
          <a:prstGeom prst="rect">
            <a:avLst/>
          </a:prstGeom>
        </p:spPr>
      </p:pic>
      <p:pic>
        <p:nvPicPr>
          <p:cNvPr id="15" name="Picture 14">
            <a:extLst>
              <a:ext uri="{FF2B5EF4-FFF2-40B4-BE49-F238E27FC236}">
                <a16:creationId xmlns:a16="http://schemas.microsoft.com/office/drawing/2014/main" id="{CEE825AA-0F1D-695A-1FEF-F2EE8FBA08C1}"/>
              </a:ext>
            </a:extLst>
          </p:cNvPr>
          <p:cNvPicPr>
            <a:picLocks noChangeAspect="1"/>
          </p:cNvPicPr>
          <p:nvPr/>
        </p:nvPicPr>
        <p:blipFill>
          <a:blip r:embed="rId7"/>
          <a:stretch>
            <a:fillRect/>
          </a:stretch>
        </p:blipFill>
        <p:spPr>
          <a:xfrm>
            <a:off x="9982637" y="3445842"/>
            <a:ext cx="1829851" cy="1923389"/>
          </a:xfrm>
          <a:prstGeom prst="rect">
            <a:avLst/>
          </a:prstGeom>
        </p:spPr>
      </p:pic>
    </p:spTree>
    <p:extLst>
      <p:ext uri="{BB962C8B-B14F-4D97-AF65-F5344CB8AC3E}">
        <p14:creationId xmlns:p14="http://schemas.microsoft.com/office/powerpoint/2010/main" val="2908222562"/>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1A17D2A-8963-9242-9924-FCC5B013E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1659"/>
            <a:ext cx="12192000" cy="62960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588134D-0EEE-5F83-F62D-774D83E847A0}"/>
              </a:ext>
            </a:extLst>
          </p:cNvPr>
          <p:cNvSpPr/>
          <p:nvPr/>
        </p:nvSpPr>
        <p:spPr>
          <a:xfrm>
            <a:off x="3561347" y="926432"/>
            <a:ext cx="5281864" cy="409073"/>
          </a:xfrm>
          <a:prstGeom prst="rect">
            <a:avLst/>
          </a:prstGeom>
          <a:solidFill>
            <a:srgbClr val="1930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Aptos Order Management System</a:t>
            </a:r>
          </a:p>
        </p:txBody>
      </p:sp>
      <p:grpSp>
        <p:nvGrpSpPr>
          <p:cNvPr id="3" name="Group 2">
            <a:extLst>
              <a:ext uri="{FF2B5EF4-FFF2-40B4-BE49-F238E27FC236}">
                <a16:creationId xmlns:a16="http://schemas.microsoft.com/office/drawing/2014/main" id="{CD8AB49D-14F9-005B-834D-1BFDC181BCAF}"/>
              </a:ext>
            </a:extLst>
          </p:cNvPr>
          <p:cNvGrpSpPr/>
          <p:nvPr/>
        </p:nvGrpSpPr>
        <p:grpSpPr>
          <a:xfrm>
            <a:off x="27356" y="-23479"/>
            <a:ext cx="12192000" cy="471683"/>
            <a:chOff x="1548" y="-96564"/>
            <a:chExt cx="12190452" cy="763314"/>
          </a:xfrm>
        </p:grpSpPr>
        <p:sp>
          <p:nvSpPr>
            <p:cNvPr id="4" name="Rectangle 3">
              <a:extLst>
                <a:ext uri="{FF2B5EF4-FFF2-40B4-BE49-F238E27FC236}">
                  <a16:creationId xmlns:a16="http://schemas.microsoft.com/office/drawing/2014/main" id="{932A380B-3C98-D4F5-E1EE-20823BB46E32}"/>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Snip Single Corner Rectangle 4">
              <a:extLst>
                <a:ext uri="{FF2B5EF4-FFF2-40B4-BE49-F238E27FC236}">
                  <a16:creationId xmlns:a16="http://schemas.microsoft.com/office/drawing/2014/main" id="{41BA6258-6177-F4FF-B389-AE2F60FA1C21}"/>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6" name="Parallelogram 5">
              <a:extLst>
                <a:ext uri="{FF2B5EF4-FFF2-40B4-BE49-F238E27FC236}">
                  <a16:creationId xmlns:a16="http://schemas.microsoft.com/office/drawing/2014/main" id="{B49BFCB6-14B0-CC47-ECDB-8B21470E66A0}"/>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Parallelogram 6">
              <a:extLst>
                <a:ext uri="{FF2B5EF4-FFF2-40B4-BE49-F238E27FC236}">
                  <a16:creationId xmlns:a16="http://schemas.microsoft.com/office/drawing/2014/main" id="{C4F663A2-F94F-9D20-AD92-6EAF702DF12F}"/>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Parallelogram 7">
              <a:extLst>
                <a:ext uri="{FF2B5EF4-FFF2-40B4-BE49-F238E27FC236}">
                  <a16:creationId xmlns:a16="http://schemas.microsoft.com/office/drawing/2014/main" id="{14B7FF24-32D8-D99B-BBBC-15D16363461F}"/>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a:extLst>
                <a:ext uri="{FF2B5EF4-FFF2-40B4-BE49-F238E27FC236}">
                  <a16:creationId xmlns:a16="http://schemas.microsoft.com/office/drawing/2014/main" id="{7655006B-4C60-5253-A554-B4982D74EB33}"/>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arallelogram 9">
              <a:extLst>
                <a:ext uri="{FF2B5EF4-FFF2-40B4-BE49-F238E27FC236}">
                  <a16:creationId xmlns:a16="http://schemas.microsoft.com/office/drawing/2014/main" id="{4875C428-3194-C0A4-482C-DA70685E6B6E}"/>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20B19ECD-225C-56D0-B55F-28A245D96F09}"/>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FD8A4236-1524-2E26-425C-DDA6F004EBB8}"/>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extBox 12">
              <a:extLst>
                <a:ext uri="{FF2B5EF4-FFF2-40B4-BE49-F238E27FC236}">
                  <a16:creationId xmlns:a16="http://schemas.microsoft.com/office/drawing/2014/main" id="{C7B90BC5-B745-5C61-1322-50874155E601}"/>
                </a:ext>
              </a:extLst>
            </p:cNvPr>
            <p:cNvSpPr txBox="1"/>
            <p:nvPr/>
          </p:nvSpPr>
          <p:spPr>
            <a:xfrm>
              <a:off x="3321037" y="-96564"/>
              <a:ext cx="7426543" cy="747102"/>
            </a:xfrm>
            <a:prstGeom prst="rect">
              <a:avLst/>
            </a:prstGeom>
            <a:noFill/>
          </p:spPr>
          <p:txBody>
            <a:bodyPr wrap="square" rtlCol="0">
              <a:spAutoFit/>
            </a:bodyPr>
            <a:lstStyle/>
            <a:p>
              <a:r>
                <a:rPr lang="en-US" sz="2400">
                  <a:solidFill>
                    <a:srgbClr val="177083"/>
                  </a:solidFill>
                  <a:latin typeface="Georgia" panose="02040502050405020303" pitchFamily="18" charset="0"/>
                </a:rPr>
                <a:t>Aptos Order Management System</a:t>
              </a:r>
            </a:p>
          </p:txBody>
        </p:sp>
      </p:grpSp>
      <p:sp>
        <p:nvSpPr>
          <p:cNvPr id="14" name="TextBox 13">
            <a:extLst>
              <a:ext uri="{FF2B5EF4-FFF2-40B4-BE49-F238E27FC236}">
                <a16:creationId xmlns:a16="http://schemas.microsoft.com/office/drawing/2014/main" id="{3205CC91-B24E-1FA4-4EBC-1AC1D50E5B14}"/>
              </a:ext>
            </a:extLst>
          </p:cNvPr>
          <p:cNvSpPr txBox="1"/>
          <p:nvPr/>
        </p:nvSpPr>
        <p:spPr>
          <a:xfrm>
            <a:off x="0" y="74586"/>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spTree>
    <p:extLst>
      <p:ext uri="{BB962C8B-B14F-4D97-AF65-F5344CB8AC3E}">
        <p14:creationId xmlns:p14="http://schemas.microsoft.com/office/powerpoint/2010/main" val="2630733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4100">
            <a:extLst>
              <a:ext uri="{FF2B5EF4-FFF2-40B4-BE49-F238E27FC236}">
                <a16:creationId xmlns:a16="http://schemas.microsoft.com/office/drawing/2014/main" id="{3F204410-CE09-22A5-77EB-C229325188CF}"/>
              </a:ext>
            </a:extLst>
          </p:cNvPr>
          <p:cNvSpPr/>
          <p:nvPr/>
        </p:nvSpPr>
        <p:spPr>
          <a:xfrm>
            <a:off x="9974512" y="4043903"/>
            <a:ext cx="2686211" cy="334444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6BF5FBD-42C5-CF7B-B442-11B2F92C364C}"/>
              </a:ext>
            </a:extLst>
          </p:cNvPr>
          <p:cNvSpPr/>
          <p:nvPr/>
        </p:nvSpPr>
        <p:spPr>
          <a:xfrm>
            <a:off x="830052" y="856468"/>
            <a:ext cx="8474496" cy="47175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Warehouse Icon Image - Fulfillment Center Distribution Center Icon PNG  Image | Transparent PNG Free Download on SeekPNG">
            <a:extLst>
              <a:ext uri="{FF2B5EF4-FFF2-40B4-BE49-F238E27FC236}">
                <a16:creationId xmlns:a16="http://schemas.microsoft.com/office/drawing/2014/main" id="{BED0FECA-F10C-C702-C330-EE08EC9F6F2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805" b="96423" l="3171" r="98049">
                        <a14:foregroundMark x1="47927" y1="21138" x2="47927" y2="21138"/>
                        <a14:foregroundMark x1="60610" y1="21138" x2="60610" y2="21138"/>
                        <a14:foregroundMark x1="69878" y1="25854" x2="69878" y2="25854"/>
                        <a14:foregroundMark x1="65854" y1="49431" x2="65854" y2="49431"/>
                        <a14:foregroundMark x1="66707" y1="54959" x2="66707" y2="54959"/>
                        <a14:foregroundMark x1="72073" y1="55935" x2="72073" y2="55935"/>
                        <a14:foregroundMark x1="77561" y1="56098" x2="77561" y2="56098"/>
                        <a14:foregroundMark x1="87683" y1="56260" x2="87683" y2="56260"/>
                        <a14:foregroundMark x1="92317" y1="56260" x2="92317" y2="56260"/>
                        <a14:foregroundMark x1="98049" y1="60325" x2="98049" y2="60325"/>
                        <a14:foregroundMark x1="45244" y1="8130" x2="45244" y2="8130"/>
                        <a14:foregroundMark x1="60366" y1="88780" x2="60366" y2="88780"/>
                        <a14:foregroundMark x1="44024" y1="96423" x2="44024" y2="96423"/>
                        <a14:foregroundMark x1="3171" y1="70569" x2="3171" y2="70569"/>
                        <a14:foregroundMark x1="54634" y1="56098" x2="54634" y2="56098"/>
                        <a14:foregroundMark x1="61585" y1="55610" x2="61585" y2="55610"/>
                        <a14:foregroundMark x1="32927" y1="37236" x2="32927" y2="37236"/>
                        <a14:foregroundMark x1="22195" y1="36911" x2="22195" y2="36911"/>
                        <a14:foregroundMark x1="19756" y1="34797" x2="19756" y2="34797"/>
                        <a14:foregroundMark x1="10244" y1="37236" x2="10244" y2="37236"/>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351479" y="1481829"/>
            <a:ext cx="941918" cy="7064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DB4F5F8-9D54-2208-7E0D-F5450900DD6B}"/>
              </a:ext>
            </a:extLst>
          </p:cNvPr>
          <p:cNvSpPr/>
          <p:nvPr/>
        </p:nvSpPr>
        <p:spPr>
          <a:xfrm>
            <a:off x="3769076" y="2032311"/>
            <a:ext cx="613135" cy="561889"/>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9A2A0E-C735-E75C-0883-CACFB1875F25}"/>
              </a:ext>
            </a:extLst>
          </p:cNvPr>
          <p:cNvSpPr/>
          <p:nvPr/>
        </p:nvSpPr>
        <p:spPr>
          <a:xfrm>
            <a:off x="3821409" y="2065122"/>
            <a:ext cx="508470" cy="4807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descr="Computer Icons, Cardboard, infographic, stack, carton png | PNGWing">
            <a:extLst>
              <a:ext uri="{FF2B5EF4-FFF2-40B4-BE49-F238E27FC236}">
                <a16:creationId xmlns:a16="http://schemas.microsoft.com/office/drawing/2014/main" id="{4C8C1F7E-276E-E3BE-AE8F-CE1A1D55CA5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69076" y="2032311"/>
            <a:ext cx="651976" cy="6131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Warehouse Icon Image - Fulfillment Center Distribution Center Icon PNG  Image | Transparent PNG Free Download on SeekPNG">
            <a:extLst>
              <a:ext uri="{FF2B5EF4-FFF2-40B4-BE49-F238E27FC236}">
                <a16:creationId xmlns:a16="http://schemas.microsoft.com/office/drawing/2014/main" id="{D63F356D-FE84-A5D0-494F-AF9F998AB796}"/>
              </a:ext>
            </a:extLst>
          </p:cNvPr>
          <p:cNvPicPr>
            <a:picLocks noChangeAspect="1" noChangeArrowheads="1"/>
          </p:cNvPicPr>
          <p:nvPr/>
        </p:nvPicPr>
        <p:blipFill>
          <a:blip r:embed="rId2">
            <a:extLst>
              <a:ext uri="{BEBA8EAE-BF5A-486C-A8C5-ECC9F3942E4B}">
                <a14:imgProps xmlns:a14="http://schemas.microsoft.com/office/drawing/2010/main">
                  <a14:imgLayer r:embed="rId6">
                    <a14:imgEffect>
                      <a14:backgroundRemoval t="7805" b="96423" l="3171" r="98049">
                        <a14:foregroundMark x1="47927" y1="21138" x2="47927" y2="21138"/>
                        <a14:foregroundMark x1="60610" y1="21138" x2="60610" y2="21138"/>
                        <a14:foregroundMark x1="69878" y1="25854" x2="69878" y2="25854"/>
                        <a14:foregroundMark x1="65854" y1="49431" x2="65854" y2="49431"/>
                        <a14:foregroundMark x1="66707" y1="54959" x2="66707" y2="54959"/>
                        <a14:foregroundMark x1="72073" y1="55935" x2="72073" y2="55935"/>
                        <a14:foregroundMark x1="77561" y1="56098" x2="77561" y2="56098"/>
                        <a14:foregroundMark x1="87683" y1="56260" x2="87683" y2="56260"/>
                        <a14:foregroundMark x1="92317" y1="56260" x2="92317" y2="56260"/>
                        <a14:foregroundMark x1="98049" y1="60325" x2="98049" y2="60325"/>
                        <a14:foregroundMark x1="45244" y1="8130" x2="45244" y2="8130"/>
                        <a14:foregroundMark x1="60366" y1="88780" x2="60366" y2="88780"/>
                        <a14:foregroundMark x1="44024" y1="96423" x2="44024" y2="96423"/>
                        <a14:foregroundMark x1="3171" y1="70569" x2="3171" y2="70569"/>
                        <a14:foregroundMark x1="54634" y1="56098" x2="54634" y2="56098"/>
                        <a14:foregroundMark x1="61585" y1="55610" x2="61585" y2="55610"/>
                        <a14:foregroundMark x1="32927" y1="37236" x2="32927" y2="37236"/>
                        <a14:foregroundMark x1="22195" y1="36911" x2="22195" y2="36911"/>
                        <a14:foregroundMark x1="19756" y1="34797" x2="19756" y2="34797"/>
                        <a14:foregroundMark x1="10244" y1="37236" x2="10244" y2="37236"/>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97107" y="4043903"/>
            <a:ext cx="941918" cy="7064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A7758D7-D3C2-66AB-452A-6441CC8B038D}"/>
              </a:ext>
            </a:extLst>
          </p:cNvPr>
          <p:cNvSpPr/>
          <p:nvPr/>
        </p:nvSpPr>
        <p:spPr>
          <a:xfrm>
            <a:off x="3714704" y="4594385"/>
            <a:ext cx="613135" cy="561889"/>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C604E6-C336-E8D6-52AA-48F4B6398CCA}"/>
              </a:ext>
            </a:extLst>
          </p:cNvPr>
          <p:cNvSpPr/>
          <p:nvPr/>
        </p:nvSpPr>
        <p:spPr>
          <a:xfrm>
            <a:off x="3767037" y="4627196"/>
            <a:ext cx="508470" cy="4807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8" descr="Computer Icons, Cardboard, infographic, stack, carton png | PNGWing">
            <a:extLst>
              <a:ext uri="{FF2B5EF4-FFF2-40B4-BE49-F238E27FC236}">
                <a16:creationId xmlns:a16="http://schemas.microsoft.com/office/drawing/2014/main" id="{C8EB5350-8350-F3F9-4D06-EED6AA686AFD}"/>
              </a:ext>
            </a:extLst>
          </p:cNvPr>
          <p:cNvPicPr>
            <a:picLocks noChangeAspect="1" noChangeArrowheads="1"/>
          </p:cNvPicPr>
          <p:nvPr/>
        </p:nvPicPr>
        <p:blipFill>
          <a:blip r:embed="rId4">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14704" y="4594385"/>
            <a:ext cx="651976" cy="6131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Market place, market, retail, shop, shopping icon - Download on Iconfinder">
            <a:extLst>
              <a:ext uri="{FF2B5EF4-FFF2-40B4-BE49-F238E27FC236}">
                <a16:creationId xmlns:a16="http://schemas.microsoft.com/office/drawing/2014/main" id="{B73F92FF-6891-8C04-E398-93FEADBC95E8}"/>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660967" y="919380"/>
            <a:ext cx="536500" cy="5365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arket place, market, retail, shop, shopping icon - Download on Iconfinder">
            <a:extLst>
              <a:ext uri="{FF2B5EF4-FFF2-40B4-BE49-F238E27FC236}">
                <a16:creationId xmlns:a16="http://schemas.microsoft.com/office/drawing/2014/main" id="{BE126B61-1AC4-874C-CEC6-68708B8DC2E2}"/>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784985" y="2600759"/>
            <a:ext cx="536500" cy="5365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0EE059B-BA92-4349-D8EB-30EB2D074C40}"/>
              </a:ext>
            </a:extLst>
          </p:cNvPr>
          <p:cNvSpPr/>
          <p:nvPr/>
        </p:nvSpPr>
        <p:spPr>
          <a:xfrm>
            <a:off x="7197467" y="1240565"/>
            <a:ext cx="433287" cy="394624"/>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B7A7EC-240C-5ADB-17FF-546C8215F0ED}"/>
              </a:ext>
            </a:extLst>
          </p:cNvPr>
          <p:cNvSpPr/>
          <p:nvPr/>
        </p:nvSpPr>
        <p:spPr>
          <a:xfrm>
            <a:off x="7234449" y="1263609"/>
            <a:ext cx="359323" cy="3376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8" descr="Computer Icons, Cardboard, infographic, stack, carton png | PNGWing">
            <a:extLst>
              <a:ext uri="{FF2B5EF4-FFF2-40B4-BE49-F238E27FC236}">
                <a16:creationId xmlns:a16="http://schemas.microsoft.com/office/drawing/2014/main" id="{1FBB09DD-3FE5-B465-4C88-8FF2475B2376}"/>
              </a:ext>
            </a:extLst>
          </p:cNvPr>
          <p:cNvPicPr>
            <a:picLocks noChangeAspect="1" noChangeArrowheads="1"/>
          </p:cNvPicPr>
          <p:nvPr/>
        </p:nvPicPr>
        <p:blipFill>
          <a:blip r:embed="rId4">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7467" y="1240565"/>
            <a:ext cx="460735" cy="43062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91CDC0F3-AD1F-9D49-7A8C-0C89401D809C}"/>
              </a:ext>
            </a:extLst>
          </p:cNvPr>
          <p:cNvSpPr/>
          <p:nvPr/>
        </p:nvSpPr>
        <p:spPr>
          <a:xfrm>
            <a:off x="7255284" y="2921944"/>
            <a:ext cx="433287" cy="394624"/>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DBCFFF-5CB6-029E-9325-6D81D6909426}"/>
              </a:ext>
            </a:extLst>
          </p:cNvPr>
          <p:cNvSpPr/>
          <p:nvPr/>
        </p:nvSpPr>
        <p:spPr>
          <a:xfrm>
            <a:off x="7292266" y="2944988"/>
            <a:ext cx="359323" cy="3376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8" descr="Computer Icons, Cardboard, infographic, stack, carton png | PNGWing">
            <a:extLst>
              <a:ext uri="{FF2B5EF4-FFF2-40B4-BE49-F238E27FC236}">
                <a16:creationId xmlns:a16="http://schemas.microsoft.com/office/drawing/2014/main" id="{2193EB44-9D82-3D9C-2E0D-2F35D249B0FB}"/>
              </a:ext>
            </a:extLst>
          </p:cNvPr>
          <p:cNvPicPr>
            <a:picLocks noChangeAspect="1" noChangeArrowheads="1"/>
          </p:cNvPicPr>
          <p:nvPr/>
        </p:nvPicPr>
        <p:blipFill>
          <a:blip r:embed="rId4">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55284" y="2921944"/>
            <a:ext cx="460735" cy="430629"/>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EF9023C5-DD23-C4F8-CF0E-9AD2EE383B95}"/>
              </a:ext>
            </a:extLst>
          </p:cNvPr>
          <p:cNvCxnSpPr>
            <a:cxnSpLocks/>
          </p:cNvCxnSpPr>
          <p:nvPr/>
        </p:nvCxnSpPr>
        <p:spPr>
          <a:xfrm flipV="1">
            <a:off x="4345346" y="4749065"/>
            <a:ext cx="2448000" cy="1276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5C5C69-F209-CBDA-15DC-140B8543DC36}"/>
              </a:ext>
            </a:extLst>
          </p:cNvPr>
          <p:cNvSpPr txBox="1"/>
          <p:nvPr/>
        </p:nvSpPr>
        <p:spPr>
          <a:xfrm>
            <a:off x="3145435" y="2583029"/>
            <a:ext cx="1650522" cy="276999"/>
          </a:xfrm>
          <a:prstGeom prst="rect">
            <a:avLst/>
          </a:prstGeom>
          <a:noFill/>
        </p:spPr>
        <p:txBody>
          <a:bodyPr wrap="square" rtlCol="0">
            <a:spAutoFit/>
          </a:bodyPr>
          <a:lstStyle/>
          <a:p>
            <a:pPr algn="ctr"/>
            <a:r>
              <a:rPr lang="en-US" sz="1200">
                <a:latin typeface=""/>
              </a:rPr>
              <a:t>DC</a:t>
            </a:r>
            <a:endParaRPr lang="en-US" sz="1600">
              <a:latin typeface=""/>
            </a:endParaRPr>
          </a:p>
        </p:txBody>
      </p:sp>
      <p:sp>
        <p:nvSpPr>
          <p:cNvPr id="59" name="TextBox 58">
            <a:extLst>
              <a:ext uri="{FF2B5EF4-FFF2-40B4-BE49-F238E27FC236}">
                <a16:creationId xmlns:a16="http://schemas.microsoft.com/office/drawing/2014/main" id="{9C848537-7433-E722-3F34-7B7A2FB4A5AF}"/>
              </a:ext>
            </a:extLst>
          </p:cNvPr>
          <p:cNvSpPr txBox="1"/>
          <p:nvPr/>
        </p:nvSpPr>
        <p:spPr>
          <a:xfrm>
            <a:off x="3402619" y="5185316"/>
            <a:ext cx="1136153" cy="276999"/>
          </a:xfrm>
          <a:prstGeom prst="rect">
            <a:avLst/>
          </a:prstGeom>
          <a:noFill/>
        </p:spPr>
        <p:txBody>
          <a:bodyPr wrap="square" rtlCol="0">
            <a:spAutoFit/>
          </a:bodyPr>
          <a:lstStyle/>
          <a:p>
            <a:pPr algn="ctr"/>
            <a:r>
              <a:rPr lang="en-US" sz="1200">
                <a:latin typeface=""/>
              </a:rPr>
              <a:t>Ecom FC</a:t>
            </a:r>
            <a:endParaRPr lang="en-US" sz="1600">
              <a:latin typeface=""/>
            </a:endParaRPr>
          </a:p>
        </p:txBody>
      </p:sp>
      <p:sp>
        <p:nvSpPr>
          <p:cNvPr id="60" name="TextBox 59">
            <a:extLst>
              <a:ext uri="{FF2B5EF4-FFF2-40B4-BE49-F238E27FC236}">
                <a16:creationId xmlns:a16="http://schemas.microsoft.com/office/drawing/2014/main" id="{4630A0CB-C878-F6A9-4D4F-FE4C05A3C228}"/>
              </a:ext>
            </a:extLst>
          </p:cNvPr>
          <p:cNvSpPr txBox="1"/>
          <p:nvPr/>
        </p:nvSpPr>
        <p:spPr>
          <a:xfrm>
            <a:off x="6153380" y="1716265"/>
            <a:ext cx="1650522" cy="276999"/>
          </a:xfrm>
          <a:prstGeom prst="rect">
            <a:avLst/>
          </a:prstGeom>
          <a:noFill/>
        </p:spPr>
        <p:txBody>
          <a:bodyPr wrap="square" rtlCol="0">
            <a:spAutoFit/>
          </a:bodyPr>
          <a:lstStyle/>
          <a:p>
            <a:pPr algn="ctr"/>
            <a:r>
              <a:rPr lang="en-US" sz="1200">
                <a:latin typeface=""/>
              </a:rPr>
              <a:t>Store A</a:t>
            </a:r>
            <a:endParaRPr lang="en-US" sz="1600">
              <a:latin typeface=""/>
            </a:endParaRPr>
          </a:p>
        </p:txBody>
      </p:sp>
      <p:sp>
        <p:nvSpPr>
          <p:cNvPr id="61" name="TextBox 60">
            <a:extLst>
              <a:ext uri="{FF2B5EF4-FFF2-40B4-BE49-F238E27FC236}">
                <a16:creationId xmlns:a16="http://schemas.microsoft.com/office/drawing/2014/main" id="{148557D5-ECEA-F83B-5AA8-32AED0BF92DB}"/>
              </a:ext>
            </a:extLst>
          </p:cNvPr>
          <p:cNvSpPr txBox="1"/>
          <p:nvPr/>
        </p:nvSpPr>
        <p:spPr>
          <a:xfrm>
            <a:off x="6226378" y="3361504"/>
            <a:ext cx="1650522" cy="276999"/>
          </a:xfrm>
          <a:prstGeom prst="rect">
            <a:avLst/>
          </a:prstGeom>
          <a:noFill/>
        </p:spPr>
        <p:txBody>
          <a:bodyPr wrap="square" rtlCol="0">
            <a:spAutoFit/>
          </a:bodyPr>
          <a:lstStyle/>
          <a:p>
            <a:pPr algn="ctr"/>
            <a:r>
              <a:rPr lang="en-US" sz="1200">
                <a:latin typeface=""/>
              </a:rPr>
              <a:t>Store B</a:t>
            </a:r>
            <a:endParaRPr lang="en-US" sz="1600">
              <a:latin typeface=""/>
            </a:endParaRPr>
          </a:p>
        </p:txBody>
      </p:sp>
      <p:sp>
        <p:nvSpPr>
          <p:cNvPr id="62" name="TextBox 61">
            <a:extLst>
              <a:ext uri="{FF2B5EF4-FFF2-40B4-BE49-F238E27FC236}">
                <a16:creationId xmlns:a16="http://schemas.microsoft.com/office/drawing/2014/main" id="{5117C66A-75AF-7AE4-DD0E-BF7129C31A67}"/>
              </a:ext>
            </a:extLst>
          </p:cNvPr>
          <p:cNvSpPr txBox="1"/>
          <p:nvPr/>
        </p:nvSpPr>
        <p:spPr>
          <a:xfrm>
            <a:off x="6242888" y="5023424"/>
            <a:ext cx="1650522" cy="276999"/>
          </a:xfrm>
          <a:prstGeom prst="rect">
            <a:avLst/>
          </a:prstGeom>
          <a:noFill/>
        </p:spPr>
        <p:txBody>
          <a:bodyPr wrap="square" rtlCol="0">
            <a:spAutoFit/>
          </a:bodyPr>
          <a:lstStyle/>
          <a:p>
            <a:pPr algn="ctr"/>
            <a:r>
              <a:rPr lang="en-US" sz="1200">
                <a:latin typeface=""/>
              </a:rPr>
              <a:t>Ecommerce</a:t>
            </a:r>
            <a:endParaRPr lang="en-US" sz="1600">
              <a:latin typeface=""/>
            </a:endParaRPr>
          </a:p>
        </p:txBody>
      </p:sp>
      <p:sp>
        <p:nvSpPr>
          <p:cNvPr id="4128" name="Snip Single Corner of Rectangle 4127">
            <a:extLst>
              <a:ext uri="{FF2B5EF4-FFF2-40B4-BE49-F238E27FC236}">
                <a16:creationId xmlns:a16="http://schemas.microsoft.com/office/drawing/2014/main" id="{911D9DFE-7D4F-4B55-29A9-D7FBE07A8153}"/>
              </a:ext>
            </a:extLst>
          </p:cNvPr>
          <p:cNvSpPr/>
          <p:nvPr/>
        </p:nvSpPr>
        <p:spPr>
          <a:xfrm rot="10800000">
            <a:off x="1451946" y="1877543"/>
            <a:ext cx="488083" cy="3189486"/>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4" name="Picture 18">
            <a:extLst>
              <a:ext uri="{FF2B5EF4-FFF2-40B4-BE49-F238E27FC236}">
                <a16:creationId xmlns:a16="http://schemas.microsoft.com/office/drawing/2014/main" id="{E4A79A49-173C-00D1-7056-0E791C6DBD7D}"/>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3123" y="4455000"/>
            <a:ext cx="605149" cy="588131"/>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61B617C1-4323-3A28-724C-C4045C119468}"/>
              </a:ext>
            </a:extLst>
          </p:cNvPr>
          <p:cNvGrpSpPr/>
          <p:nvPr/>
        </p:nvGrpSpPr>
        <p:grpSpPr>
          <a:xfrm>
            <a:off x="8088887" y="4328731"/>
            <a:ext cx="540000" cy="540000"/>
            <a:chOff x="9074175" y="4557498"/>
            <a:chExt cx="540000" cy="540000"/>
          </a:xfrm>
        </p:grpSpPr>
        <p:sp>
          <p:nvSpPr>
            <p:cNvPr id="4126" name="Rounded Rectangle 4125">
              <a:extLst>
                <a:ext uri="{FF2B5EF4-FFF2-40B4-BE49-F238E27FC236}">
                  <a16:creationId xmlns:a16="http://schemas.microsoft.com/office/drawing/2014/main" id="{EEFD730D-D68E-1236-1A96-81D076E84C2E}"/>
                </a:ext>
              </a:extLst>
            </p:cNvPr>
            <p:cNvSpPr/>
            <p:nvPr/>
          </p:nvSpPr>
          <p:spPr>
            <a:xfrm rot="2704988">
              <a:off x="9074175" y="4557498"/>
              <a:ext cx="540000" cy="54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7" name="Picture 16" descr="Shopping, cart Icon in Google Material">
              <a:extLst>
                <a:ext uri="{FF2B5EF4-FFF2-40B4-BE49-F238E27FC236}">
                  <a16:creationId xmlns:a16="http://schemas.microsoft.com/office/drawing/2014/main" id="{3A913853-22EE-F941-D6AD-F088E490FD10}"/>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9050" y="4640661"/>
              <a:ext cx="430250" cy="396000"/>
            </a:xfrm>
            <a:prstGeom prst="rect">
              <a:avLst/>
            </a:prstGeom>
            <a:noFill/>
            <a:extLst>
              <a:ext uri="{909E8E84-426E-40DD-AFC4-6F175D3DCCD1}">
                <a14:hiddenFill xmlns:a14="http://schemas.microsoft.com/office/drawing/2010/main">
                  <a:solidFill>
                    <a:srgbClr val="FFFFFF"/>
                  </a:solidFill>
                </a14:hiddenFill>
              </a:ext>
            </a:extLst>
          </p:spPr>
        </p:pic>
      </p:grpSp>
      <p:sp>
        <p:nvSpPr>
          <p:cNvPr id="4114" name="Rounded Rectangle 4113">
            <a:extLst>
              <a:ext uri="{FF2B5EF4-FFF2-40B4-BE49-F238E27FC236}">
                <a16:creationId xmlns:a16="http://schemas.microsoft.com/office/drawing/2014/main" id="{DA5F912B-59BF-CB29-347C-19743787D6C8}"/>
              </a:ext>
            </a:extLst>
          </p:cNvPr>
          <p:cNvSpPr/>
          <p:nvPr/>
        </p:nvSpPr>
        <p:spPr>
          <a:xfrm rot="2704988">
            <a:off x="1237639" y="1177127"/>
            <a:ext cx="912780" cy="859978"/>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0" name="Oval 4119">
            <a:extLst>
              <a:ext uri="{FF2B5EF4-FFF2-40B4-BE49-F238E27FC236}">
                <a16:creationId xmlns:a16="http://schemas.microsoft.com/office/drawing/2014/main" id="{544513B8-16DA-EBB1-0FEC-2EE7CFCE62AF}"/>
              </a:ext>
            </a:extLst>
          </p:cNvPr>
          <p:cNvSpPr/>
          <p:nvPr/>
        </p:nvSpPr>
        <p:spPr>
          <a:xfrm>
            <a:off x="1755364" y="1561501"/>
            <a:ext cx="154911" cy="1490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21" name="Pie 4120">
            <a:extLst>
              <a:ext uri="{FF2B5EF4-FFF2-40B4-BE49-F238E27FC236}">
                <a16:creationId xmlns:a16="http://schemas.microsoft.com/office/drawing/2014/main" id="{B817D76B-4579-A189-5389-9874E641EA1F}"/>
              </a:ext>
            </a:extLst>
          </p:cNvPr>
          <p:cNvSpPr/>
          <p:nvPr/>
        </p:nvSpPr>
        <p:spPr>
          <a:xfrm>
            <a:off x="1626614" y="1693007"/>
            <a:ext cx="412412" cy="359636"/>
          </a:xfrm>
          <a:prstGeom prst="pie">
            <a:avLst>
              <a:gd name="adj1" fmla="val 10799988"/>
              <a:gd name="adj2" fmla="val 2156668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2C1F0323-46E8-CA0C-01A4-5FDA437DE344}"/>
              </a:ext>
            </a:extLst>
          </p:cNvPr>
          <p:cNvSpPr/>
          <p:nvPr/>
        </p:nvSpPr>
        <p:spPr>
          <a:xfrm>
            <a:off x="1480253" y="1402971"/>
            <a:ext cx="154911" cy="1490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Pie 15">
            <a:extLst>
              <a:ext uri="{FF2B5EF4-FFF2-40B4-BE49-F238E27FC236}">
                <a16:creationId xmlns:a16="http://schemas.microsoft.com/office/drawing/2014/main" id="{5EAEA57B-8709-ADB8-9FBC-74E45964DB9C}"/>
              </a:ext>
            </a:extLst>
          </p:cNvPr>
          <p:cNvSpPr/>
          <p:nvPr/>
        </p:nvSpPr>
        <p:spPr>
          <a:xfrm>
            <a:off x="1351503" y="1534477"/>
            <a:ext cx="412412" cy="359636"/>
          </a:xfrm>
          <a:prstGeom prst="pie">
            <a:avLst>
              <a:gd name="adj1" fmla="val 10799988"/>
              <a:gd name="adj2" fmla="val 2156668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C19FD85B-4E99-992C-1BC2-FDFFEA2779D1}"/>
              </a:ext>
            </a:extLst>
          </p:cNvPr>
          <p:cNvSpPr txBox="1"/>
          <p:nvPr/>
        </p:nvSpPr>
        <p:spPr>
          <a:xfrm rot="5400000">
            <a:off x="1465651" y="1431665"/>
            <a:ext cx="430887" cy="1689805"/>
          </a:xfrm>
          <a:prstGeom prst="rect">
            <a:avLst/>
          </a:prstGeom>
          <a:solidFill>
            <a:schemeClr val="bg1"/>
          </a:solidFill>
        </p:spPr>
        <p:txBody>
          <a:bodyPr vert="vert270" wrap="square" rtlCol="0">
            <a:spAutoFit/>
          </a:bodyPr>
          <a:lstStyle/>
          <a:p>
            <a:pPr algn="ctr"/>
            <a:r>
              <a:rPr lang="en-US" sz="1600" b="1">
                <a:solidFill>
                  <a:schemeClr val="bg1">
                    <a:lumMod val="50000"/>
                  </a:schemeClr>
                </a:solidFill>
                <a:latin typeface=""/>
              </a:rPr>
              <a:t>Merchandisers</a:t>
            </a:r>
            <a:endParaRPr lang="en-US" sz="2000" b="1">
              <a:solidFill>
                <a:schemeClr val="bg1">
                  <a:lumMod val="50000"/>
                </a:schemeClr>
              </a:solidFill>
              <a:latin typeface=""/>
            </a:endParaRPr>
          </a:p>
        </p:txBody>
      </p:sp>
      <p:sp>
        <p:nvSpPr>
          <p:cNvPr id="4131" name="TextBox 4130">
            <a:extLst>
              <a:ext uri="{FF2B5EF4-FFF2-40B4-BE49-F238E27FC236}">
                <a16:creationId xmlns:a16="http://schemas.microsoft.com/office/drawing/2014/main" id="{FF3E1F53-408A-0C6C-B523-B77A84DC33C8}"/>
              </a:ext>
            </a:extLst>
          </p:cNvPr>
          <p:cNvSpPr txBox="1"/>
          <p:nvPr/>
        </p:nvSpPr>
        <p:spPr>
          <a:xfrm rot="5400000">
            <a:off x="8171048" y="4695507"/>
            <a:ext cx="369332" cy="921534"/>
          </a:xfrm>
          <a:prstGeom prst="rect">
            <a:avLst/>
          </a:prstGeom>
          <a:noFill/>
        </p:spPr>
        <p:txBody>
          <a:bodyPr vert="vert270" wrap="square" rtlCol="0">
            <a:spAutoFit/>
          </a:bodyPr>
          <a:lstStyle>
            <a:defPPr>
              <a:defRPr lang="en-US"/>
            </a:defPPr>
            <a:lvl1pPr algn="ctr">
              <a:defRPr sz="1200">
                <a:latin typeface=""/>
              </a:defRPr>
            </a:lvl1pPr>
          </a:lstStyle>
          <a:p>
            <a:r>
              <a:rPr lang="en-US"/>
              <a:t>Customers</a:t>
            </a:r>
          </a:p>
        </p:txBody>
      </p:sp>
      <p:pic>
        <p:nvPicPr>
          <p:cNvPr id="4133" name="Picture 20" descr="Allocation icon on white background simple Vector Image">
            <a:extLst>
              <a:ext uri="{FF2B5EF4-FFF2-40B4-BE49-F238E27FC236}">
                <a16:creationId xmlns:a16="http://schemas.microsoft.com/office/drawing/2014/main" id="{18680B43-A158-CEF4-5D30-05454A50A1EA}"/>
              </a:ext>
            </a:extLst>
          </p:cNvPr>
          <p:cNvPicPr>
            <a:picLocks noChangeAspect="1" noChangeArrowheads="1"/>
          </p:cNvPicPr>
          <p:nvPr/>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l="9589" t="7592" r="8983" b="32346"/>
          <a:stretch/>
        </p:blipFill>
        <p:spPr bwMode="auto">
          <a:xfrm rot="16200000">
            <a:off x="1542621" y="2822232"/>
            <a:ext cx="902447" cy="754025"/>
          </a:xfrm>
          <a:prstGeom prst="ellipse">
            <a:avLst/>
          </a:prstGeom>
          <a:noFill/>
          <a:extLst>
            <a:ext uri="{909E8E84-426E-40DD-AFC4-6F175D3DCCD1}">
              <a14:hiddenFill xmlns:a14="http://schemas.microsoft.com/office/drawing/2010/main">
                <a:solidFill>
                  <a:srgbClr val="FFFFFF"/>
                </a:solidFill>
              </a14:hiddenFill>
            </a:ext>
          </a:extLst>
        </p:spPr>
      </p:pic>
      <p:cxnSp>
        <p:nvCxnSpPr>
          <p:cNvPr id="4135" name="Elbow Connector 4134">
            <a:extLst>
              <a:ext uri="{FF2B5EF4-FFF2-40B4-BE49-F238E27FC236}">
                <a16:creationId xmlns:a16="http://schemas.microsoft.com/office/drawing/2014/main" id="{9C612FEA-83A4-F2B9-DA84-177CFD7BC58A}"/>
              </a:ext>
            </a:extLst>
          </p:cNvPr>
          <p:cNvCxnSpPr>
            <a:cxnSpLocks/>
            <a:stCxn id="4133" idx="4"/>
            <a:endCxn id="8" idx="1"/>
          </p:cNvCxnSpPr>
          <p:nvPr/>
        </p:nvCxnSpPr>
        <p:spPr>
          <a:xfrm flipV="1">
            <a:off x="2370857" y="1835048"/>
            <a:ext cx="980622" cy="1364196"/>
          </a:xfrm>
          <a:prstGeom prst="bentConnector3">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38" name="TextBox 4137">
            <a:extLst>
              <a:ext uri="{FF2B5EF4-FFF2-40B4-BE49-F238E27FC236}">
                <a16:creationId xmlns:a16="http://schemas.microsoft.com/office/drawing/2014/main" id="{993A1D07-A3BA-12B5-3E71-1473FDA0CF78}"/>
              </a:ext>
            </a:extLst>
          </p:cNvPr>
          <p:cNvSpPr txBox="1"/>
          <p:nvPr/>
        </p:nvSpPr>
        <p:spPr>
          <a:xfrm>
            <a:off x="1281497" y="3478925"/>
            <a:ext cx="1312453" cy="338554"/>
          </a:xfrm>
          <a:prstGeom prst="rect">
            <a:avLst/>
          </a:prstGeom>
          <a:noFill/>
        </p:spPr>
        <p:txBody>
          <a:bodyPr wrap="square" rtlCol="0">
            <a:spAutoFit/>
          </a:bodyPr>
          <a:lstStyle/>
          <a:p>
            <a:pPr algn="ctr"/>
            <a:r>
              <a:rPr lang="en-US" sz="1600" b="1">
                <a:solidFill>
                  <a:schemeClr val="bg1">
                    <a:lumMod val="50000"/>
                  </a:schemeClr>
                </a:solidFill>
                <a:latin typeface=""/>
              </a:rPr>
              <a:t>Allocation</a:t>
            </a:r>
          </a:p>
        </p:txBody>
      </p:sp>
      <p:cxnSp>
        <p:nvCxnSpPr>
          <p:cNvPr id="4140" name="Elbow Connector 4139">
            <a:extLst>
              <a:ext uri="{FF2B5EF4-FFF2-40B4-BE49-F238E27FC236}">
                <a16:creationId xmlns:a16="http://schemas.microsoft.com/office/drawing/2014/main" id="{184E499E-29D0-9F6B-76BA-C8C8DC23FC01}"/>
              </a:ext>
            </a:extLst>
          </p:cNvPr>
          <p:cNvCxnSpPr>
            <a:stCxn id="4133" idx="4"/>
            <a:endCxn id="18" idx="1"/>
          </p:cNvCxnSpPr>
          <p:nvPr/>
        </p:nvCxnSpPr>
        <p:spPr>
          <a:xfrm>
            <a:off x="2370857" y="3199244"/>
            <a:ext cx="926250" cy="1197878"/>
          </a:xfrm>
          <a:prstGeom prst="bentConnector3">
            <a:avLst>
              <a:gd name="adj1" fmla="val 53428"/>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0CB6569A-4A5D-5468-13B5-C27D09A56FC8}"/>
              </a:ext>
            </a:extLst>
          </p:cNvPr>
          <p:cNvCxnSpPr/>
          <p:nvPr/>
        </p:nvCxnSpPr>
        <p:spPr>
          <a:xfrm>
            <a:off x="4426914" y="2389268"/>
            <a:ext cx="2362071" cy="670788"/>
          </a:xfrm>
          <a:prstGeom prst="bentConnector3">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8E3F026-FF65-1C22-BABF-7292AB97620D}"/>
              </a:ext>
            </a:extLst>
          </p:cNvPr>
          <p:cNvCxnSpPr/>
          <p:nvPr/>
        </p:nvCxnSpPr>
        <p:spPr>
          <a:xfrm flipV="1">
            <a:off x="4421052" y="1263609"/>
            <a:ext cx="2239915" cy="1125659"/>
          </a:xfrm>
          <a:prstGeom prst="bentConnector3">
            <a:avLst>
              <a:gd name="adj1" fmla="val 5295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376C0F5-F9E9-6864-18F8-BEBD03CDA8F3}"/>
              </a:ext>
            </a:extLst>
          </p:cNvPr>
          <p:cNvCxnSpPr/>
          <p:nvPr/>
        </p:nvCxnSpPr>
        <p:spPr>
          <a:xfrm>
            <a:off x="4034131" y="3817152"/>
            <a:ext cx="3899971"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136754BA-069C-1C4E-E5AA-3689DBEAB677}"/>
              </a:ext>
            </a:extLst>
          </p:cNvPr>
          <p:cNvGrpSpPr/>
          <p:nvPr/>
        </p:nvGrpSpPr>
        <p:grpSpPr>
          <a:xfrm>
            <a:off x="8088887" y="2797237"/>
            <a:ext cx="540000" cy="540000"/>
            <a:chOff x="9074175" y="4557498"/>
            <a:chExt cx="540000" cy="540000"/>
          </a:xfrm>
        </p:grpSpPr>
        <p:sp>
          <p:nvSpPr>
            <p:cNvPr id="38" name="Rounded Rectangle 37">
              <a:extLst>
                <a:ext uri="{FF2B5EF4-FFF2-40B4-BE49-F238E27FC236}">
                  <a16:creationId xmlns:a16="http://schemas.microsoft.com/office/drawing/2014/main" id="{0B2288D5-A176-8D11-9324-0E510E0F97E5}"/>
                </a:ext>
              </a:extLst>
            </p:cNvPr>
            <p:cNvSpPr/>
            <p:nvPr/>
          </p:nvSpPr>
          <p:spPr>
            <a:xfrm rot="2704988">
              <a:off x="9074175" y="4557498"/>
              <a:ext cx="540000" cy="54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16" descr="Shopping, cart Icon in Google Material">
              <a:extLst>
                <a:ext uri="{FF2B5EF4-FFF2-40B4-BE49-F238E27FC236}">
                  <a16:creationId xmlns:a16="http://schemas.microsoft.com/office/drawing/2014/main" id="{E6E42546-D80C-1549-58DE-AB3A137202CE}"/>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9050" y="4640661"/>
              <a:ext cx="430250" cy="39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D3CA9F56-87C4-A764-A932-4DF5BC3AB087}"/>
              </a:ext>
            </a:extLst>
          </p:cNvPr>
          <p:cNvGrpSpPr/>
          <p:nvPr/>
        </p:nvGrpSpPr>
        <p:grpSpPr>
          <a:xfrm>
            <a:off x="8088887" y="1125474"/>
            <a:ext cx="540000" cy="540000"/>
            <a:chOff x="9074175" y="4557498"/>
            <a:chExt cx="540000" cy="540000"/>
          </a:xfrm>
        </p:grpSpPr>
        <p:sp>
          <p:nvSpPr>
            <p:cNvPr id="41" name="Rounded Rectangle 40">
              <a:extLst>
                <a:ext uri="{FF2B5EF4-FFF2-40B4-BE49-F238E27FC236}">
                  <a16:creationId xmlns:a16="http://schemas.microsoft.com/office/drawing/2014/main" id="{209935E4-B265-0AC6-0FBA-B13D4DDD432C}"/>
                </a:ext>
              </a:extLst>
            </p:cNvPr>
            <p:cNvSpPr/>
            <p:nvPr/>
          </p:nvSpPr>
          <p:spPr>
            <a:xfrm rot="2704988">
              <a:off x="9074175" y="4557498"/>
              <a:ext cx="540000" cy="54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6" descr="Shopping, cart Icon in Google Material">
              <a:extLst>
                <a:ext uri="{FF2B5EF4-FFF2-40B4-BE49-F238E27FC236}">
                  <a16:creationId xmlns:a16="http://schemas.microsoft.com/office/drawing/2014/main" id="{453CF9A2-0D63-D37C-2869-39B6CCDE8AEF}"/>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9050" y="4640661"/>
              <a:ext cx="430250" cy="39600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678FD421-BCAB-EBE1-4D7D-5AD39D741A0B}"/>
              </a:ext>
            </a:extLst>
          </p:cNvPr>
          <p:cNvSpPr txBox="1"/>
          <p:nvPr/>
        </p:nvSpPr>
        <p:spPr>
          <a:xfrm rot="5400000">
            <a:off x="8171048" y="3074219"/>
            <a:ext cx="369332" cy="921534"/>
          </a:xfrm>
          <a:prstGeom prst="rect">
            <a:avLst/>
          </a:prstGeom>
          <a:noFill/>
        </p:spPr>
        <p:txBody>
          <a:bodyPr vert="vert270" wrap="square" rtlCol="0">
            <a:spAutoFit/>
          </a:bodyPr>
          <a:lstStyle>
            <a:defPPr>
              <a:defRPr lang="en-US"/>
            </a:defPPr>
            <a:lvl1pPr algn="ctr">
              <a:defRPr sz="1200">
                <a:latin typeface=""/>
              </a:defRPr>
            </a:lvl1pPr>
          </a:lstStyle>
          <a:p>
            <a:r>
              <a:rPr lang="en-US"/>
              <a:t>Customers</a:t>
            </a:r>
          </a:p>
        </p:txBody>
      </p:sp>
      <p:sp>
        <p:nvSpPr>
          <p:cNvPr id="46" name="TextBox 45">
            <a:extLst>
              <a:ext uri="{FF2B5EF4-FFF2-40B4-BE49-F238E27FC236}">
                <a16:creationId xmlns:a16="http://schemas.microsoft.com/office/drawing/2014/main" id="{2D04765B-750D-0FA4-94A0-79C950C7FECC}"/>
              </a:ext>
            </a:extLst>
          </p:cNvPr>
          <p:cNvSpPr txBox="1"/>
          <p:nvPr/>
        </p:nvSpPr>
        <p:spPr>
          <a:xfrm rot="5400000">
            <a:off x="8171048" y="1416906"/>
            <a:ext cx="369332" cy="921534"/>
          </a:xfrm>
          <a:prstGeom prst="rect">
            <a:avLst/>
          </a:prstGeom>
          <a:noFill/>
        </p:spPr>
        <p:txBody>
          <a:bodyPr vert="vert270" wrap="square" rtlCol="0">
            <a:spAutoFit/>
          </a:bodyPr>
          <a:lstStyle>
            <a:defPPr>
              <a:defRPr lang="en-US"/>
            </a:defPPr>
            <a:lvl1pPr algn="ctr">
              <a:defRPr sz="1200">
                <a:latin typeface=""/>
              </a:defRPr>
            </a:lvl1pPr>
          </a:lstStyle>
          <a:p>
            <a:r>
              <a:rPr lang="en-US"/>
              <a:t>Customers</a:t>
            </a:r>
          </a:p>
        </p:txBody>
      </p:sp>
      <p:grpSp>
        <p:nvGrpSpPr>
          <p:cNvPr id="50" name="Group 49">
            <a:extLst>
              <a:ext uri="{FF2B5EF4-FFF2-40B4-BE49-F238E27FC236}">
                <a16:creationId xmlns:a16="http://schemas.microsoft.com/office/drawing/2014/main" id="{2C5245BB-1B54-3A2C-C677-1D6940CF0631}"/>
              </a:ext>
            </a:extLst>
          </p:cNvPr>
          <p:cNvGrpSpPr/>
          <p:nvPr/>
        </p:nvGrpSpPr>
        <p:grpSpPr>
          <a:xfrm>
            <a:off x="0" y="-31453"/>
            <a:ext cx="13358920" cy="461665"/>
            <a:chOff x="1548" y="-79133"/>
            <a:chExt cx="13357233" cy="747102"/>
          </a:xfrm>
        </p:grpSpPr>
        <p:sp>
          <p:nvSpPr>
            <p:cNvPr id="51" name="Rectangle 50">
              <a:extLst>
                <a:ext uri="{FF2B5EF4-FFF2-40B4-BE49-F238E27FC236}">
                  <a16:creationId xmlns:a16="http://schemas.microsoft.com/office/drawing/2014/main" id="{7DF5DE13-3F9B-892C-BE96-A829AFB91FAE}"/>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Snip Single Corner Rectangle 4">
              <a:extLst>
                <a:ext uri="{FF2B5EF4-FFF2-40B4-BE49-F238E27FC236}">
                  <a16:creationId xmlns:a16="http://schemas.microsoft.com/office/drawing/2014/main" id="{586252BB-3E4F-44F6-B20A-FD2033EE59D9}"/>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53" name="Parallelogram 52">
              <a:extLst>
                <a:ext uri="{FF2B5EF4-FFF2-40B4-BE49-F238E27FC236}">
                  <a16:creationId xmlns:a16="http://schemas.microsoft.com/office/drawing/2014/main" id="{44CAD7E7-8B35-AB98-F9D4-C1009360B5EB}"/>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Parallelogram 53">
              <a:extLst>
                <a:ext uri="{FF2B5EF4-FFF2-40B4-BE49-F238E27FC236}">
                  <a16:creationId xmlns:a16="http://schemas.microsoft.com/office/drawing/2014/main" id="{A799CF03-4A25-869D-31EF-D2F5838A5201}"/>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Parallelogram 54">
              <a:extLst>
                <a:ext uri="{FF2B5EF4-FFF2-40B4-BE49-F238E27FC236}">
                  <a16:creationId xmlns:a16="http://schemas.microsoft.com/office/drawing/2014/main" id="{EA813AC6-E488-03B3-CA7F-FB4CABB69FA9}"/>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Parallelogram 56">
              <a:extLst>
                <a:ext uri="{FF2B5EF4-FFF2-40B4-BE49-F238E27FC236}">
                  <a16:creationId xmlns:a16="http://schemas.microsoft.com/office/drawing/2014/main" id="{A884934D-8915-CACE-B0E6-EA3FA29CBCFF}"/>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Parallelogram 62">
              <a:extLst>
                <a:ext uri="{FF2B5EF4-FFF2-40B4-BE49-F238E27FC236}">
                  <a16:creationId xmlns:a16="http://schemas.microsoft.com/office/drawing/2014/main" id="{3CEAE0EC-1656-2F7B-6FE4-95706CA21BBC}"/>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96" name="Rectangle 4095">
              <a:extLst>
                <a:ext uri="{FF2B5EF4-FFF2-40B4-BE49-F238E27FC236}">
                  <a16:creationId xmlns:a16="http://schemas.microsoft.com/office/drawing/2014/main" id="{BD830A13-331B-F5CE-9E31-9F3D75E26DE8}"/>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97" name="Rectangle 4096">
              <a:extLst>
                <a:ext uri="{FF2B5EF4-FFF2-40B4-BE49-F238E27FC236}">
                  <a16:creationId xmlns:a16="http://schemas.microsoft.com/office/drawing/2014/main" id="{D475928C-6979-6294-5C47-38C54F230B09}"/>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98" name="TextBox 4097">
              <a:extLst>
                <a:ext uri="{FF2B5EF4-FFF2-40B4-BE49-F238E27FC236}">
                  <a16:creationId xmlns:a16="http://schemas.microsoft.com/office/drawing/2014/main" id="{1CB38490-0DED-E345-DB07-A32294C35F16}"/>
                </a:ext>
              </a:extLst>
            </p:cNvPr>
            <p:cNvSpPr txBox="1"/>
            <p:nvPr/>
          </p:nvSpPr>
          <p:spPr>
            <a:xfrm>
              <a:off x="3225236" y="-79133"/>
              <a:ext cx="10133545" cy="747102"/>
            </a:xfrm>
            <a:prstGeom prst="rect">
              <a:avLst/>
            </a:prstGeom>
            <a:noFill/>
          </p:spPr>
          <p:txBody>
            <a:bodyPr wrap="square" rtlCol="0">
              <a:spAutoFit/>
            </a:bodyPr>
            <a:lstStyle/>
            <a:p>
              <a:r>
                <a:rPr lang="en-US" sz="2400">
                  <a:solidFill>
                    <a:srgbClr val="177083"/>
                  </a:solidFill>
                  <a:latin typeface="Georgia" panose="02040502050405020303" pitchFamily="18" charset="0"/>
                </a:rPr>
                <a:t>Blurring inventory silos of channels with OMS </a:t>
              </a:r>
              <a:endParaRPr lang="en-US" sz="3600">
                <a:solidFill>
                  <a:srgbClr val="177083"/>
                </a:solidFill>
                <a:latin typeface="Georgia" panose="02040502050405020303" pitchFamily="18" charset="0"/>
              </a:endParaRPr>
            </a:p>
          </p:txBody>
        </p:sp>
        <p:sp>
          <p:nvSpPr>
            <p:cNvPr id="4099" name="TextBox 4098">
              <a:extLst>
                <a:ext uri="{FF2B5EF4-FFF2-40B4-BE49-F238E27FC236}">
                  <a16:creationId xmlns:a16="http://schemas.microsoft.com/office/drawing/2014/main" id="{5434BB5B-7D4B-A366-8303-4187A9CDB9EB}"/>
                </a:ext>
              </a:extLst>
            </p:cNvPr>
            <p:cNvSpPr txBox="1"/>
            <p:nvPr/>
          </p:nvSpPr>
          <p:spPr>
            <a:xfrm>
              <a:off x="126206" y="-46422"/>
              <a:ext cx="2051804" cy="461665"/>
            </a:xfrm>
            <a:prstGeom prst="rect">
              <a:avLst/>
            </a:prstGeom>
            <a:noFill/>
          </p:spPr>
          <p:txBody>
            <a:bodyPr wrap="square" rtlCol="0">
              <a:spAutoFit/>
            </a:bodyPr>
            <a:lstStyle/>
            <a:p>
              <a:r>
                <a:rPr lang="en-US" sz="2400">
                  <a:solidFill>
                    <a:prstClr val="white"/>
                  </a:solidFill>
                  <a:latin typeface="Georgia" panose="02040502050405020303" pitchFamily="18" charset="0"/>
                </a:rPr>
                <a:t>Retail Intro</a:t>
              </a:r>
            </a:p>
          </p:txBody>
        </p:sp>
      </p:grpSp>
      <p:sp>
        <p:nvSpPr>
          <p:cNvPr id="4100" name="TextBox 4099">
            <a:extLst>
              <a:ext uri="{FF2B5EF4-FFF2-40B4-BE49-F238E27FC236}">
                <a16:creationId xmlns:a16="http://schemas.microsoft.com/office/drawing/2014/main" id="{B1236A6C-E3EC-EBFD-EBDA-8E3A7E24DB05}"/>
              </a:ext>
            </a:extLst>
          </p:cNvPr>
          <p:cNvSpPr txBox="1"/>
          <p:nvPr/>
        </p:nvSpPr>
        <p:spPr>
          <a:xfrm>
            <a:off x="9974512" y="4180933"/>
            <a:ext cx="2068303" cy="2246769"/>
          </a:xfrm>
          <a:prstGeom prst="rect">
            <a:avLst/>
          </a:prstGeom>
          <a:noFill/>
        </p:spPr>
        <p:txBody>
          <a:bodyPr wrap="square" rtlCol="0">
            <a:spAutoFit/>
          </a:bodyPr>
          <a:lstStyle/>
          <a:p>
            <a:pPr marL="285750" indent="-192088" algn="just">
              <a:spcBef>
                <a:spcPts val="600"/>
              </a:spcBef>
              <a:spcAft>
                <a:spcPts val="600"/>
              </a:spcAft>
              <a:buFont typeface="Arial" panose="020B0604020202020204" pitchFamily="34" charset="0"/>
              <a:buChar char="•"/>
            </a:pPr>
            <a:r>
              <a:rPr lang="en-US" sz="1200">
                <a:latin typeface=""/>
              </a:rPr>
              <a:t>Inventory is allocated to the individual demand nodes</a:t>
            </a:r>
          </a:p>
          <a:p>
            <a:pPr marL="285750" indent="-192088" algn="just">
              <a:spcBef>
                <a:spcPts val="600"/>
              </a:spcBef>
              <a:spcAft>
                <a:spcPts val="600"/>
              </a:spcAft>
              <a:buFont typeface="Arial" panose="020B0604020202020204" pitchFamily="34" charset="0"/>
              <a:buChar char="•"/>
            </a:pPr>
            <a:r>
              <a:rPr lang="en-US" sz="1200">
                <a:latin typeface=""/>
              </a:rPr>
              <a:t>One demand node doesn’t have visibility to the inventory of the other node</a:t>
            </a:r>
          </a:p>
          <a:p>
            <a:pPr marL="285750" indent="-192088" algn="just">
              <a:spcBef>
                <a:spcPts val="600"/>
              </a:spcBef>
              <a:spcAft>
                <a:spcPts val="600"/>
              </a:spcAft>
              <a:buFont typeface="Arial" panose="020B0604020202020204" pitchFamily="34" charset="0"/>
              <a:buChar char="•"/>
            </a:pPr>
            <a:r>
              <a:rPr lang="en-US" sz="1200">
                <a:latin typeface=""/>
              </a:rPr>
              <a:t>A node only sells the stock it has unless replenished</a:t>
            </a:r>
          </a:p>
        </p:txBody>
      </p:sp>
    </p:spTree>
    <p:extLst>
      <p:ext uri="{BB962C8B-B14F-4D97-AF65-F5344CB8AC3E}">
        <p14:creationId xmlns:p14="http://schemas.microsoft.com/office/powerpoint/2010/main" val="11754686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BF5FBD-42C5-CF7B-B442-11B2F92C364C}"/>
              </a:ext>
            </a:extLst>
          </p:cNvPr>
          <p:cNvSpPr/>
          <p:nvPr/>
        </p:nvSpPr>
        <p:spPr>
          <a:xfrm>
            <a:off x="830051" y="856468"/>
            <a:ext cx="8474496" cy="47175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Warehouse Icon Image - Fulfillment Center Distribution Center Icon PNG  Image | Transparent PNG Free Download on SeekPNG">
            <a:extLst>
              <a:ext uri="{FF2B5EF4-FFF2-40B4-BE49-F238E27FC236}">
                <a16:creationId xmlns:a16="http://schemas.microsoft.com/office/drawing/2014/main" id="{BED0FECA-F10C-C702-C330-EE08EC9F6F2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805" b="96423" l="3171" r="98049">
                        <a14:foregroundMark x1="47927" y1="21138" x2="47927" y2="21138"/>
                        <a14:foregroundMark x1="60610" y1="21138" x2="60610" y2="21138"/>
                        <a14:foregroundMark x1="69878" y1="25854" x2="69878" y2="25854"/>
                        <a14:foregroundMark x1="65854" y1="49431" x2="65854" y2="49431"/>
                        <a14:foregroundMark x1="66707" y1="54959" x2="66707" y2="54959"/>
                        <a14:foregroundMark x1="72073" y1="55935" x2="72073" y2="55935"/>
                        <a14:foregroundMark x1="77561" y1="56098" x2="77561" y2="56098"/>
                        <a14:foregroundMark x1="87683" y1="56260" x2="87683" y2="56260"/>
                        <a14:foregroundMark x1="92317" y1="56260" x2="92317" y2="56260"/>
                        <a14:foregroundMark x1="98049" y1="60325" x2="98049" y2="60325"/>
                        <a14:foregroundMark x1="45244" y1="8130" x2="45244" y2="8130"/>
                        <a14:foregroundMark x1="60366" y1="88780" x2="60366" y2="88780"/>
                        <a14:foregroundMark x1="44024" y1="96423" x2="44024" y2="96423"/>
                        <a14:foregroundMark x1="3171" y1="70569" x2="3171" y2="70569"/>
                        <a14:foregroundMark x1="54634" y1="56098" x2="54634" y2="56098"/>
                        <a14:foregroundMark x1="61585" y1="55610" x2="61585" y2="55610"/>
                        <a14:foregroundMark x1="32927" y1="37236" x2="32927" y2="37236"/>
                        <a14:foregroundMark x1="22195" y1="36911" x2="22195" y2="36911"/>
                        <a14:foregroundMark x1="19756" y1="34797" x2="19756" y2="34797"/>
                        <a14:foregroundMark x1="10244" y1="37236" x2="10244" y2="37236"/>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351478" y="1481829"/>
            <a:ext cx="941918" cy="7064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DB4F5F8-9D54-2208-7E0D-F5450900DD6B}"/>
              </a:ext>
            </a:extLst>
          </p:cNvPr>
          <p:cNvSpPr/>
          <p:nvPr/>
        </p:nvSpPr>
        <p:spPr>
          <a:xfrm>
            <a:off x="3769075" y="2032311"/>
            <a:ext cx="613135" cy="561889"/>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9A2A0E-C735-E75C-0883-CACFB1875F25}"/>
              </a:ext>
            </a:extLst>
          </p:cNvPr>
          <p:cNvSpPr/>
          <p:nvPr/>
        </p:nvSpPr>
        <p:spPr>
          <a:xfrm>
            <a:off x="3821408" y="2065122"/>
            <a:ext cx="508470" cy="4807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descr="Computer Icons, Cardboard, infographic, stack, carton png | PNGWing">
            <a:extLst>
              <a:ext uri="{FF2B5EF4-FFF2-40B4-BE49-F238E27FC236}">
                <a16:creationId xmlns:a16="http://schemas.microsoft.com/office/drawing/2014/main" id="{4C8C1F7E-276E-E3BE-AE8F-CE1A1D55CA5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69075" y="2032311"/>
            <a:ext cx="651976" cy="6131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Warehouse Icon Image - Fulfillment Center Distribution Center Icon PNG  Image | Transparent PNG Free Download on SeekPNG">
            <a:extLst>
              <a:ext uri="{FF2B5EF4-FFF2-40B4-BE49-F238E27FC236}">
                <a16:creationId xmlns:a16="http://schemas.microsoft.com/office/drawing/2014/main" id="{D63F356D-FE84-A5D0-494F-AF9F998AB796}"/>
              </a:ext>
            </a:extLst>
          </p:cNvPr>
          <p:cNvPicPr>
            <a:picLocks noChangeAspect="1" noChangeArrowheads="1"/>
          </p:cNvPicPr>
          <p:nvPr/>
        </p:nvPicPr>
        <p:blipFill>
          <a:blip r:embed="rId2">
            <a:extLst>
              <a:ext uri="{BEBA8EAE-BF5A-486C-A8C5-ECC9F3942E4B}">
                <a14:imgProps xmlns:a14="http://schemas.microsoft.com/office/drawing/2010/main">
                  <a14:imgLayer r:embed="rId6">
                    <a14:imgEffect>
                      <a14:backgroundRemoval t="7805" b="96423" l="3171" r="98049">
                        <a14:foregroundMark x1="47927" y1="21138" x2="47927" y2="21138"/>
                        <a14:foregroundMark x1="60610" y1="21138" x2="60610" y2="21138"/>
                        <a14:foregroundMark x1="69878" y1="25854" x2="69878" y2="25854"/>
                        <a14:foregroundMark x1="65854" y1="49431" x2="65854" y2="49431"/>
                        <a14:foregroundMark x1="66707" y1="54959" x2="66707" y2="54959"/>
                        <a14:foregroundMark x1="72073" y1="55935" x2="72073" y2="55935"/>
                        <a14:foregroundMark x1="77561" y1="56098" x2="77561" y2="56098"/>
                        <a14:foregroundMark x1="87683" y1="56260" x2="87683" y2="56260"/>
                        <a14:foregroundMark x1="92317" y1="56260" x2="92317" y2="56260"/>
                        <a14:foregroundMark x1="98049" y1="60325" x2="98049" y2="60325"/>
                        <a14:foregroundMark x1="45244" y1="8130" x2="45244" y2="8130"/>
                        <a14:foregroundMark x1="60366" y1="88780" x2="60366" y2="88780"/>
                        <a14:foregroundMark x1="44024" y1="96423" x2="44024" y2="96423"/>
                        <a14:foregroundMark x1="3171" y1="70569" x2="3171" y2="70569"/>
                        <a14:foregroundMark x1="54634" y1="56098" x2="54634" y2="56098"/>
                        <a14:foregroundMark x1="61585" y1="55610" x2="61585" y2="55610"/>
                        <a14:foregroundMark x1="32927" y1="37236" x2="32927" y2="37236"/>
                        <a14:foregroundMark x1="22195" y1="36911" x2="22195" y2="36911"/>
                        <a14:foregroundMark x1="19756" y1="34797" x2="19756" y2="34797"/>
                        <a14:foregroundMark x1="10244" y1="37236" x2="10244" y2="37236"/>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97106" y="4043903"/>
            <a:ext cx="941918" cy="7064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A7758D7-D3C2-66AB-452A-6441CC8B038D}"/>
              </a:ext>
            </a:extLst>
          </p:cNvPr>
          <p:cNvSpPr/>
          <p:nvPr/>
        </p:nvSpPr>
        <p:spPr>
          <a:xfrm>
            <a:off x="3714703" y="4594385"/>
            <a:ext cx="613135" cy="561889"/>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C604E6-C336-E8D6-52AA-48F4B6398CCA}"/>
              </a:ext>
            </a:extLst>
          </p:cNvPr>
          <p:cNvSpPr/>
          <p:nvPr/>
        </p:nvSpPr>
        <p:spPr>
          <a:xfrm>
            <a:off x="3767036" y="4627196"/>
            <a:ext cx="508470" cy="4807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8" descr="Computer Icons, Cardboard, infographic, stack, carton png | PNGWing">
            <a:extLst>
              <a:ext uri="{FF2B5EF4-FFF2-40B4-BE49-F238E27FC236}">
                <a16:creationId xmlns:a16="http://schemas.microsoft.com/office/drawing/2014/main" id="{C8EB5350-8350-F3F9-4D06-EED6AA686AFD}"/>
              </a:ext>
            </a:extLst>
          </p:cNvPr>
          <p:cNvPicPr>
            <a:picLocks noChangeAspect="1" noChangeArrowheads="1"/>
          </p:cNvPicPr>
          <p:nvPr/>
        </p:nvPicPr>
        <p:blipFill>
          <a:blip r:embed="rId4">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14703" y="4594385"/>
            <a:ext cx="651976" cy="6131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Market place, market, retail, shop, shopping icon - Download on Iconfinder">
            <a:extLst>
              <a:ext uri="{FF2B5EF4-FFF2-40B4-BE49-F238E27FC236}">
                <a16:creationId xmlns:a16="http://schemas.microsoft.com/office/drawing/2014/main" id="{B73F92FF-6891-8C04-E398-93FEADBC95E8}"/>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660966" y="919380"/>
            <a:ext cx="536500" cy="5365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arket place, market, retail, shop, shopping icon - Download on Iconfinder">
            <a:extLst>
              <a:ext uri="{FF2B5EF4-FFF2-40B4-BE49-F238E27FC236}">
                <a16:creationId xmlns:a16="http://schemas.microsoft.com/office/drawing/2014/main" id="{BE126B61-1AC4-874C-CEC6-68708B8DC2E2}"/>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784984" y="2600759"/>
            <a:ext cx="536500" cy="5365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0EE059B-BA92-4349-D8EB-30EB2D074C40}"/>
              </a:ext>
            </a:extLst>
          </p:cNvPr>
          <p:cNvSpPr/>
          <p:nvPr/>
        </p:nvSpPr>
        <p:spPr>
          <a:xfrm>
            <a:off x="7197466" y="1240565"/>
            <a:ext cx="433287" cy="394624"/>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B7A7EC-240C-5ADB-17FF-546C8215F0ED}"/>
              </a:ext>
            </a:extLst>
          </p:cNvPr>
          <p:cNvSpPr/>
          <p:nvPr/>
        </p:nvSpPr>
        <p:spPr>
          <a:xfrm>
            <a:off x="7234448" y="1263609"/>
            <a:ext cx="359323" cy="3376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8" descr="Computer Icons, Cardboard, infographic, stack, carton png | PNGWing">
            <a:extLst>
              <a:ext uri="{FF2B5EF4-FFF2-40B4-BE49-F238E27FC236}">
                <a16:creationId xmlns:a16="http://schemas.microsoft.com/office/drawing/2014/main" id="{1FBB09DD-3FE5-B465-4C88-8FF2475B2376}"/>
              </a:ext>
            </a:extLst>
          </p:cNvPr>
          <p:cNvPicPr>
            <a:picLocks noChangeAspect="1" noChangeArrowheads="1"/>
          </p:cNvPicPr>
          <p:nvPr/>
        </p:nvPicPr>
        <p:blipFill>
          <a:blip r:embed="rId4">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7466" y="1240565"/>
            <a:ext cx="460735" cy="43062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91CDC0F3-AD1F-9D49-7A8C-0C89401D809C}"/>
              </a:ext>
            </a:extLst>
          </p:cNvPr>
          <p:cNvSpPr/>
          <p:nvPr/>
        </p:nvSpPr>
        <p:spPr>
          <a:xfrm>
            <a:off x="7255283" y="2921944"/>
            <a:ext cx="433287" cy="394624"/>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DBCFFF-5CB6-029E-9325-6D81D6909426}"/>
              </a:ext>
            </a:extLst>
          </p:cNvPr>
          <p:cNvSpPr/>
          <p:nvPr/>
        </p:nvSpPr>
        <p:spPr>
          <a:xfrm>
            <a:off x="7292265" y="2944988"/>
            <a:ext cx="359323" cy="3376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8" descr="Computer Icons, Cardboard, infographic, stack, carton png | PNGWing">
            <a:extLst>
              <a:ext uri="{FF2B5EF4-FFF2-40B4-BE49-F238E27FC236}">
                <a16:creationId xmlns:a16="http://schemas.microsoft.com/office/drawing/2014/main" id="{2193EB44-9D82-3D9C-2E0D-2F35D249B0FB}"/>
              </a:ext>
            </a:extLst>
          </p:cNvPr>
          <p:cNvPicPr>
            <a:picLocks noChangeAspect="1" noChangeArrowheads="1"/>
          </p:cNvPicPr>
          <p:nvPr/>
        </p:nvPicPr>
        <p:blipFill>
          <a:blip r:embed="rId4">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55283" y="2921944"/>
            <a:ext cx="460735" cy="430629"/>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EF9023C5-DD23-C4F8-CF0E-9AD2EE383B95}"/>
              </a:ext>
            </a:extLst>
          </p:cNvPr>
          <p:cNvCxnSpPr>
            <a:cxnSpLocks/>
          </p:cNvCxnSpPr>
          <p:nvPr/>
        </p:nvCxnSpPr>
        <p:spPr>
          <a:xfrm flipV="1">
            <a:off x="5734948" y="4732829"/>
            <a:ext cx="1044000" cy="1276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5C5C69-F209-CBDA-15DC-140B8543DC36}"/>
              </a:ext>
            </a:extLst>
          </p:cNvPr>
          <p:cNvSpPr txBox="1"/>
          <p:nvPr/>
        </p:nvSpPr>
        <p:spPr>
          <a:xfrm>
            <a:off x="3145434" y="2583029"/>
            <a:ext cx="1650522" cy="276999"/>
          </a:xfrm>
          <a:prstGeom prst="rect">
            <a:avLst/>
          </a:prstGeom>
          <a:noFill/>
        </p:spPr>
        <p:txBody>
          <a:bodyPr wrap="square" rtlCol="0">
            <a:spAutoFit/>
          </a:bodyPr>
          <a:lstStyle/>
          <a:p>
            <a:pPr algn="ctr"/>
            <a:r>
              <a:rPr lang="en-US" sz="1200">
                <a:latin typeface=""/>
              </a:rPr>
              <a:t>DC</a:t>
            </a:r>
            <a:endParaRPr lang="en-US" sz="1600">
              <a:latin typeface=""/>
            </a:endParaRPr>
          </a:p>
        </p:txBody>
      </p:sp>
      <p:sp>
        <p:nvSpPr>
          <p:cNvPr id="59" name="TextBox 58">
            <a:extLst>
              <a:ext uri="{FF2B5EF4-FFF2-40B4-BE49-F238E27FC236}">
                <a16:creationId xmlns:a16="http://schemas.microsoft.com/office/drawing/2014/main" id="{9C848537-7433-E722-3F34-7B7A2FB4A5AF}"/>
              </a:ext>
            </a:extLst>
          </p:cNvPr>
          <p:cNvSpPr txBox="1"/>
          <p:nvPr/>
        </p:nvSpPr>
        <p:spPr>
          <a:xfrm>
            <a:off x="3402618" y="5185316"/>
            <a:ext cx="1136153" cy="276999"/>
          </a:xfrm>
          <a:prstGeom prst="rect">
            <a:avLst/>
          </a:prstGeom>
          <a:noFill/>
        </p:spPr>
        <p:txBody>
          <a:bodyPr wrap="square" rtlCol="0">
            <a:spAutoFit/>
          </a:bodyPr>
          <a:lstStyle/>
          <a:p>
            <a:pPr algn="ctr"/>
            <a:r>
              <a:rPr lang="en-US" sz="1200">
                <a:latin typeface=""/>
              </a:rPr>
              <a:t>Ecom FC</a:t>
            </a:r>
            <a:endParaRPr lang="en-US" sz="1600">
              <a:latin typeface=""/>
            </a:endParaRPr>
          </a:p>
        </p:txBody>
      </p:sp>
      <p:sp>
        <p:nvSpPr>
          <p:cNvPr id="60" name="TextBox 59">
            <a:extLst>
              <a:ext uri="{FF2B5EF4-FFF2-40B4-BE49-F238E27FC236}">
                <a16:creationId xmlns:a16="http://schemas.microsoft.com/office/drawing/2014/main" id="{4630A0CB-C878-F6A9-4D4F-FE4C05A3C228}"/>
              </a:ext>
            </a:extLst>
          </p:cNvPr>
          <p:cNvSpPr txBox="1"/>
          <p:nvPr/>
        </p:nvSpPr>
        <p:spPr>
          <a:xfrm>
            <a:off x="6153379" y="1716265"/>
            <a:ext cx="1650522" cy="276999"/>
          </a:xfrm>
          <a:prstGeom prst="rect">
            <a:avLst/>
          </a:prstGeom>
          <a:noFill/>
        </p:spPr>
        <p:txBody>
          <a:bodyPr wrap="square" rtlCol="0">
            <a:spAutoFit/>
          </a:bodyPr>
          <a:lstStyle/>
          <a:p>
            <a:pPr algn="ctr"/>
            <a:r>
              <a:rPr lang="en-US" sz="1200">
                <a:latin typeface=""/>
              </a:rPr>
              <a:t>Store A</a:t>
            </a:r>
            <a:endParaRPr lang="en-US" sz="1600">
              <a:latin typeface=""/>
            </a:endParaRPr>
          </a:p>
        </p:txBody>
      </p:sp>
      <p:sp>
        <p:nvSpPr>
          <p:cNvPr id="61" name="TextBox 60">
            <a:extLst>
              <a:ext uri="{FF2B5EF4-FFF2-40B4-BE49-F238E27FC236}">
                <a16:creationId xmlns:a16="http://schemas.microsoft.com/office/drawing/2014/main" id="{148557D5-ECEA-F83B-5AA8-32AED0BF92DB}"/>
              </a:ext>
            </a:extLst>
          </p:cNvPr>
          <p:cNvSpPr txBox="1"/>
          <p:nvPr/>
        </p:nvSpPr>
        <p:spPr>
          <a:xfrm>
            <a:off x="6226377" y="3361504"/>
            <a:ext cx="1650522" cy="276999"/>
          </a:xfrm>
          <a:prstGeom prst="rect">
            <a:avLst/>
          </a:prstGeom>
          <a:noFill/>
        </p:spPr>
        <p:txBody>
          <a:bodyPr wrap="square" rtlCol="0">
            <a:spAutoFit/>
          </a:bodyPr>
          <a:lstStyle/>
          <a:p>
            <a:pPr algn="ctr"/>
            <a:r>
              <a:rPr lang="en-US" sz="1200">
                <a:latin typeface=""/>
              </a:rPr>
              <a:t>Store B</a:t>
            </a:r>
            <a:endParaRPr lang="en-US" sz="1600">
              <a:latin typeface=""/>
            </a:endParaRPr>
          </a:p>
        </p:txBody>
      </p:sp>
      <p:sp>
        <p:nvSpPr>
          <p:cNvPr id="62" name="TextBox 61">
            <a:extLst>
              <a:ext uri="{FF2B5EF4-FFF2-40B4-BE49-F238E27FC236}">
                <a16:creationId xmlns:a16="http://schemas.microsoft.com/office/drawing/2014/main" id="{5117C66A-75AF-7AE4-DD0E-BF7129C31A67}"/>
              </a:ext>
            </a:extLst>
          </p:cNvPr>
          <p:cNvSpPr txBox="1"/>
          <p:nvPr/>
        </p:nvSpPr>
        <p:spPr>
          <a:xfrm>
            <a:off x="6242887" y="5023424"/>
            <a:ext cx="1650522" cy="276999"/>
          </a:xfrm>
          <a:prstGeom prst="rect">
            <a:avLst/>
          </a:prstGeom>
          <a:noFill/>
        </p:spPr>
        <p:txBody>
          <a:bodyPr wrap="square" rtlCol="0">
            <a:spAutoFit/>
          </a:bodyPr>
          <a:lstStyle/>
          <a:p>
            <a:pPr algn="ctr"/>
            <a:r>
              <a:rPr lang="en-US" sz="1200">
                <a:latin typeface=""/>
              </a:rPr>
              <a:t>Ecommerce</a:t>
            </a:r>
            <a:endParaRPr lang="en-US" sz="1600">
              <a:latin typeface=""/>
            </a:endParaRPr>
          </a:p>
        </p:txBody>
      </p:sp>
      <p:sp>
        <p:nvSpPr>
          <p:cNvPr id="4128" name="Snip Single Corner of Rectangle 4127">
            <a:extLst>
              <a:ext uri="{FF2B5EF4-FFF2-40B4-BE49-F238E27FC236}">
                <a16:creationId xmlns:a16="http://schemas.microsoft.com/office/drawing/2014/main" id="{911D9DFE-7D4F-4B55-29A9-D7FBE07A8153}"/>
              </a:ext>
            </a:extLst>
          </p:cNvPr>
          <p:cNvSpPr/>
          <p:nvPr/>
        </p:nvSpPr>
        <p:spPr>
          <a:xfrm rot="10800000">
            <a:off x="1451945" y="1877543"/>
            <a:ext cx="488083" cy="3189486"/>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4" name="Picture 18">
            <a:extLst>
              <a:ext uri="{FF2B5EF4-FFF2-40B4-BE49-F238E27FC236}">
                <a16:creationId xmlns:a16="http://schemas.microsoft.com/office/drawing/2014/main" id="{E4A79A49-173C-00D1-7056-0E791C6DBD7D}"/>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3122" y="4455000"/>
            <a:ext cx="605149" cy="588131"/>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61B617C1-4323-3A28-724C-C4045C119468}"/>
              </a:ext>
            </a:extLst>
          </p:cNvPr>
          <p:cNvGrpSpPr/>
          <p:nvPr/>
        </p:nvGrpSpPr>
        <p:grpSpPr>
          <a:xfrm>
            <a:off x="8088886" y="4328731"/>
            <a:ext cx="540000" cy="540000"/>
            <a:chOff x="9074175" y="4557498"/>
            <a:chExt cx="540000" cy="540000"/>
          </a:xfrm>
        </p:grpSpPr>
        <p:sp>
          <p:nvSpPr>
            <p:cNvPr id="4126" name="Rounded Rectangle 4125">
              <a:extLst>
                <a:ext uri="{FF2B5EF4-FFF2-40B4-BE49-F238E27FC236}">
                  <a16:creationId xmlns:a16="http://schemas.microsoft.com/office/drawing/2014/main" id="{EEFD730D-D68E-1236-1A96-81D076E84C2E}"/>
                </a:ext>
              </a:extLst>
            </p:cNvPr>
            <p:cNvSpPr/>
            <p:nvPr/>
          </p:nvSpPr>
          <p:spPr>
            <a:xfrm rot="2704988">
              <a:off x="9074175" y="4557498"/>
              <a:ext cx="540000" cy="54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7" name="Picture 16" descr="Shopping, cart Icon in Google Material">
              <a:extLst>
                <a:ext uri="{FF2B5EF4-FFF2-40B4-BE49-F238E27FC236}">
                  <a16:creationId xmlns:a16="http://schemas.microsoft.com/office/drawing/2014/main" id="{3A913853-22EE-F941-D6AD-F088E490FD10}"/>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9050" y="4640661"/>
              <a:ext cx="430250" cy="396000"/>
            </a:xfrm>
            <a:prstGeom prst="rect">
              <a:avLst/>
            </a:prstGeom>
            <a:noFill/>
            <a:extLst>
              <a:ext uri="{909E8E84-426E-40DD-AFC4-6F175D3DCCD1}">
                <a14:hiddenFill xmlns:a14="http://schemas.microsoft.com/office/drawing/2010/main">
                  <a:solidFill>
                    <a:srgbClr val="FFFFFF"/>
                  </a:solidFill>
                </a14:hiddenFill>
              </a:ext>
            </a:extLst>
          </p:spPr>
        </p:pic>
      </p:grpSp>
      <p:sp>
        <p:nvSpPr>
          <p:cNvPr id="4114" name="Rounded Rectangle 4113">
            <a:extLst>
              <a:ext uri="{FF2B5EF4-FFF2-40B4-BE49-F238E27FC236}">
                <a16:creationId xmlns:a16="http://schemas.microsoft.com/office/drawing/2014/main" id="{DA5F912B-59BF-CB29-347C-19743787D6C8}"/>
              </a:ext>
            </a:extLst>
          </p:cNvPr>
          <p:cNvSpPr/>
          <p:nvPr/>
        </p:nvSpPr>
        <p:spPr>
          <a:xfrm rot="2704988">
            <a:off x="1237638" y="1177127"/>
            <a:ext cx="912780" cy="859978"/>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0" name="Oval 4119">
            <a:extLst>
              <a:ext uri="{FF2B5EF4-FFF2-40B4-BE49-F238E27FC236}">
                <a16:creationId xmlns:a16="http://schemas.microsoft.com/office/drawing/2014/main" id="{544513B8-16DA-EBB1-0FEC-2EE7CFCE62AF}"/>
              </a:ext>
            </a:extLst>
          </p:cNvPr>
          <p:cNvSpPr/>
          <p:nvPr/>
        </p:nvSpPr>
        <p:spPr>
          <a:xfrm>
            <a:off x="1755363" y="1561501"/>
            <a:ext cx="154911" cy="1490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21" name="Pie 4120">
            <a:extLst>
              <a:ext uri="{FF2B5EF4-FFF2-40B4-BE49-F238E27FC236}">
                <a16:creationId xmlns:a16="http://schemas.microsoft.com/office/drawing/2014/main" id="{B817D76B-4579-A189-5389-9874E641EA1F}"/>
              </a:ext>
            </a:extLst>
          </p:cNvPr>
          <p:cNvSpPr/>
          <p:nvPr/>
        </p:nvSpPr>
        <p:spPr>
          <a:xfrm>
            <a:off x="1626613" y="1693007"/>
            <a:ext cx="412412" cy="359636"/>
          </a:xfrm>
          <a:prstGeom prst="pie">
            <a:avLst>
              <a:gd name="adj1" fmla="val 10799988"/>
              <a:gd name="adj2" fmla="val 2156668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2C1F0323-46E8-CA0C-01A4-5FDA437DE344}"/>
              </a:ext>
            </a:extLst>
          </p:cNvPr>
          <p:cNvSpPr/>
          <p:nvPr/>
        </p:nvSpPr>
        <p:spPr>
          <a:xfrm>
            <a:off x="1480252" y="1402971"/>
            <a:ext cx="154911" cy="1490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Pie 15">
            <a:extLst>
              <a:ext uri="{FF2B5EF4-FFF2-40B4-BE49-F238E27FC236}">
                <a16:creationId xmlns:a16="http://schemas.microsoft.com/office/drawing/2014/main" id="{5EAEA57B-8709-ADB8-9FBC-74E45964DB9C}"/>
              </a:ext>
            </a:extLst>
          </p:cNvPr>
          <p:cNvSpPr/>
          <p:nvPr/>
        </p:nvSpPr>
        <p:spPr>
          <a:xfrm>
            <a:off x="1351502" y="1534477"/>
            <a:ext cx="412412" cy="359636"/>
          </a:xfrm>
          <a:prstGeom prst="pie">
            <a:avLst>
              <a:gd name="adj1" fmla="val 10799988"/>
              <a:gd name="adj2" fmla="val 2156668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C19FD85B-4E99-992C-1BC2-FDFFEA2779D1}"/>
              </a:ext>
            </a:extLst>
          </p:cNvPr>
          <p:cNvSpPr txBox="1"/>
          <p:nvPr/>
        </p:nvSpPr>
        <p:spPr>
          <a:xfrm rot="5400000">
            <a:off x="1465650" y="1431665"/>
            <a:ext cx="430887" cy="1689805"/>
          </a:xfrm>
          <a:prstGeom prst="rect">
            <a:avLst/>
          </a:prstGeom>
          <a:solidFill>
            <a:schemeClr val="bg1"/>
          </a:solidFill>
        </p:spPr>
        <p:txBody>
          <a:bodyPr vert="vert270" wrap="square" rtlCol="0">
            <a:spAutoFit/>
          </a:bodyPr>
          <a:lstStyle/>
          <a:p>
            <a:pPr algn="ctr"/>
            <a:r>
              <a:rPr lang="en-US" sz="1600" b="1">
                <a:solidFill>
                  <a:schemeClr val="bg1">
                    <a:lumMod val="50000"/>
                  </a:schemeClr>
                </a:solidFill>
                <a:latin typeface=""/>
              </a:rPr>
              <a:t>Merchandisers</a:t>
            </a:r>
            <a:endParaRPr lang="en-US" sz="2000" b="1">
              <a:solidFill>
                <a:schemeClr val="bg1">
                  <a:lumMod val="50000"/>
                </a:schemeClr>
              </a:solidFill>
              <a:latin typeface=""/>
            </a:endParaRPr>
          </a:p>
        </p:txBody>
      </p:sp>
      <p:sp>
        <p:nvSpPr>
          <p:cNvPr id="4131" name="TextBox 4130">
            <a:extLst>
              <a:ext uri="{FF2B5EF4-FFF2-40B4-BE49-F238E27FC236}">
                <a16:creationId xmlns:a16="http://schemas.microsoft.com/office/drawing/2014/main" id="{FF3E1F53-408A-0C6C-B523-B77A84DC33C8}"/>
              </a:ext>
            </a:extLst>
          </p:cNvPr>
          <p:cNvSpPr txBox="1"/>
          <p:nvPr/>
        </p:nvSpPr>
        <p:spPr>
          <a:xfrm rot="5400000">
            <a:off x="8171047" y="4695507"/>
            <a:ext cx="369332" cy="921534"/>
          </a:xfrm>
          <a:prstGeom prst="rect">
            <a:avLst/>
          </a:prstGeom>
          <a:noFill/>
        </p:spPr>
        <p:txBody>
          <a:bodyPr vert="vert270" wrap="square" rtlCol="0">
            <a:spAutoFit/>
          </a:bodyPr>
          <a:lstStyle>
            <a:defPPr>
              <a:defRPr lang="en-US"/>
            </a:defPPr>
            <a:lvl1pPr algn="ctr">
              <a:defRPr sz="1200">
                <a:latin typeface=""/>
              </a:defRPr>
            </a:lvl1pPr>
          </a:lstStyle>
          <a:p>
            <a:r>
              <a:rPr lang="en-US"/>
              <a:t>Customers</a:t>
            </a:r>
          </a:p>
        </p:txBody>
      </p:sp>
      <p:pic>
        <p:nvPicPr>
          <p:cNvPr id="4133" name="Picture 20" descr="Allocation icon on white background simple Vector Image">
            <a:extLst>
              <a:ext uri="{FF2B5EF4-FFF2-40B4-BE49-F238E27FC236}">
                <a16:creationId xmlns:a16="http://schemas.microsoft.com/office/drawing/2014/main" id="{18680B43-A158-CEF4-5D30-05454A50A1EA}"/>
              </a:ext>
            </a:extLst>
          </p:cNvPr>
          <p:cNvPicPr>
            <a:picLocks noChangeAspect="1" noChangeArrowheads="1"/>
          </p:cNvPicPr>
          <p:nvPr/>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l="9589" t="7592" r="8983" b="32346"/>
          <a:stretch/>
        </p:blipFill>
        <p:spPr bwMode="auto">
          <a:xfrm rot="16200000">
            <a:off x="1542620" y="2822232"/>
            <a:ext cx="902447" cy="754025"/>
          </a:xfrm>
          <a:prstGeom prst="ellipse">
            <a:avLst/>
          </a:prstGeom>
          <a:noFill/>
          <a:extLst>
            <a:ext uri="{909E8E84-426E-40DD-AFC4-6F175D3DCCD1}">
              <a14:hiddenFill xmlns:a14="http://schemas.microsoft.com/office/drawing/2010/main">
                <a:solidFill>
                  <a:srgbClr val="FFFFFF"/>
                </a:solidFill>
              </a14:hiddenFill>
            </a:ext>
          </a:extLst>
        </p:spPr>
      </p:pic>
      <p:cxnSp>
        <p:nvCxnSpPr>
          <p:cNvPr id="4135" name="Elbow Connector 4134">
            <a:extLst>
              <a:ext uri="{FF2B5EF4-FFF2-40B4-BE49-F238E27FC236}">
                <a16:creationId xmlns:a16="http://schemas.microsoft.com/office/drawing/2014/main" id="{9C612FEA-83A4-F2B9-DA84-177CFD7BC58A}"/>
              </a:ext>
            </a:extLst>
          </p:cNvPr>
          <p:cNvCxnSpPr>
            <a:cxnSpLocks/>
            <a:stCxn id="4133" idx="4"/>
            <a:endCxn id="8" idx="1"/>
          </p:cNvCxnSpPr>
          <p:nvPr/>
        </p:nvCxnSpPr>
        <p:spPr>
          <a:xfrm flipV="1">
            <a:off x="2370856" y="1835048"/>
            <a:ext cx="980622" cy="1364196"/>
          </a:xfrm>
          <a:prstGeom prst="bentConnector3">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38" name="TextBox 4137">
            <a:extLst>
              <a:ext uri="{FF2B5EF4-FFF2-40B4-BE49-F238E27FC236}">
                <a16:creationId xmlns:a16="http://schemas.microsoft.com/office/drawing/2014/main" id="{993A1D07-A3BA-12B5-3E71-1473FDA0CF78}"/>
              </a:ext>
            </a:extLst>
          </p:cNvPr>
          <p:cNvSpPr txBox="1"/>
          <p:nvPr/>
        </p:nvSpPr>
        <p:spPr>
          <a:xfrm>
            <a:off x="1281496" y="3478925"/>
            <a:ext cx="1312453" cy="338554"/>
          </a:xfrm>
          <a:prstGeom prst="rect">
            <a:avLst/>
          </a:prstGeom>
          <a:noFill/>
        </p:spPr>
        <p:txBody>
          <a:bodyPr wrap="square" rtlCol="0">
            <a:spAutoFit/>
          </a:bodyPr>
          <a:lstStyle/>
          <a:p>
            <a:pPr algn="ctr"/>
            <a:r>
              <a:rPr lang="en-US" sz="1600" b="1">
                <a:solidFill>
                  <a:schemeClr val="bg1">
                    <a:lumMod val="50000"/>
                  </a:schemeClr>
                </a:solidFill>
                <a:latin typeface=""/>
              </a:rPr>
              <a:t>Allocation</a:t>
            </a:r>
          </a:p>
        </p:txBody>
      </p:sp>
      <p:cxnSp>
        <p:nvCxnSpPr>
          <p:cNvPr id="4140" name="Elbow Connector 4139">
            <a:extLst>
              <a:ext uri="{FF2B5EF4-FFF2-40B4-BE49-F238E27FC236}">
                <a16:creationId xmlns:a16="http://schemas.microsoft.com/office/drawing/2014/main" id="{184E499E-29D0-9F6B-76BA-C8C8DC23FC01}"/>
              </a:ext>
            </a:extLst>
          </p:cNvPr>
          <p:cNvCxnSpPr>
            <a:stCxn id="4133" idx="4"/>
            <a:endCxn id="18" idx="1"/>
          </p:cNvCxnSpPr>
          <p:nvPr/>
        </p:nvCxnSpPr>
        <p:spPr>
          <a:xfrm>
            <a:off x="2370856" y="3199244"/>
            <a:ext cx="926250" cy="1197878"/>
          </a:xfrm>
          <a:prstGeom prst="bentConnector3">
            <a:avLst>
              <a:gd name="adj1" fmla="val 53428"/>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08" name="Picture 12" descr="Custom Software Development • Avantgarde Labs">
            <a:extLst>
              <a:ext uri="{FF2B5EF4-FFF2-40B4-BE49-F238E27FC236}">
                <a16:creationId xmlns:a16="http://schemas.microsoft.com/office/drawing/2014/main" id="{6C0105B9-E671-DD6A-A549-BA357800ADED}"/>
              </a:ext>
            </a:extLst>
          </p:cNvPr>
          <p:cNvPicPr>
            <a:picLocks noChangeAspect="1" noChangeArrowheads="1"/>
          </p:cNvPicPr>
          <p:nvPr/>
        </p:nvPicPr>
        <p:blipFill>
          <a:blip r:embed="rId14">
            <a:grayscl/>
            <a:extLst>
              <a:ext uri="{BEBA8EAE-BF5A-486C-A8C5-ECC9F3942E4B}">
                <a14:imgProps xmlns:a14="http://schemas.microsoft.com/office/drawing/2010/main">
                  <a14:imgLayer r:embed="rId15">
                    <a14:imgEffect>
                      <a14:backgroundRemoval t="2667" b="97778" l="1778" r="97333">
                        <a14:foregroundMark x1="11556" y1="78667" x2="11556" y2="78667"/>
                        <a14:foregroundMark x1="8889" y1="75556" x2="8889" y2="75556"/>
                        <a14:foregroundMark x1="6222" y1="71556" x2="6222" y2="71556"/>
                        <a14:foregroundMark x1="3556" y1="36000" x2="3556" y2="36000"/>
                        <a14:foregroundMark x1="1778" y1="42222" x2="1778" y2="42222"/>
                        <a14:foregroundMark x1="16000" y1="16444" x2="16000" y2="16444"/>
                        <a14:foregroundMark x1="8889" y1="23111" x2="8889" y2="23111"/>
                        <a14:foregroundMark x1="76889" y1="10667" x2="76889" y2="10667"/>
                        <a14:foregroundMark x1="80000" y1="7111" x2="80000" y2="7111"/>
                        <a14:foregroundMark x1="87556" y1="12000" x2="87556" y2="12000"/>
                        <a14:foregroundMark x1="85778" y1="19556" x2="85778" y2="19556"/>
                        <a14:foregroundMark x1="29333" y1="5778" x2="29333" y2="5778"/>
                        <a14:foregroundMark x1="40000" y1="3556" x2="40000" y2="3556"/>
                        <a14:foregroundMark x1="52000" y1="3111" x2="52000" y2="3111"/>
                        <a14:foregroundMark x1="67111" y1="6222" x2="67111" y2="6222"/>
                        <a14:foregroundMark x1="59111" y1="40444" x2="59111" y2="40444"/>
                        <a14:foregroundMark x1="4444" y1="67556" x2="4444" y2="67556"/>
                        <a14:foregroundMark x1="14667" y1="80000" x2="14667" y2="80000"/>
                        <a14:foregroundMark x1="20000" y1="80889" x2="20000" y2="80889"/>
                        <a14:foregroundMark x1="21778" y1="87556" x2="21778" y2="87556"/>
                        <a14:foregroundMark x1="12000" y1="91111" x2="12000" y2="91111"/>
                        <a14:foregroundMark x1="31111" y1="94667" x2="31111" y2="94667"/>
                        <a14:foregroundMark x1="47556" y1="98222" x2="47556" y2="98222"/>
                        <a14:foregroundMark x1="65778" y1="95111" x2="65778" y2="95111"/>
                        <a14:foregroundMark x1="56000" y1="97333" x2="56000" y2="97333"/>
                        <a14:foregroundMark x1="77333" y1="89333" x2="77333" y2="89333"/>
                        <a14:foregroundMark x1="84000" y1="81778" x2="84000" y2="81778"/>
                        <a14:foregroundMark x1="92000" y1="72444" x2="92000" y2="72444"/>
                        <a14:foregroundMark x1="97333" y1="55111" x2="97333" y2="55111"/>
                        <a14:foregroundMark x1="96444" y1="43556" x2="96444" y2="43556"/>
                      </a14:backgroundRemoval>
                    </a14:imgEffect>
                  </a14:imgLayer>
                </a14:imgProps>
              </a:ext>
              <a:ext uri="{28A0092B-C50C-407E-A947-70E740481C1C}">
                <a14:useLocalDpi xmlns:a14="http://schemas.microsoft.com/office/drawing/2010/main" val="0"/>
              </a:ext>
            </a:extLst>
          </a:blip>
          <a:srcRect/>
          <a:stretch>
            <a:fillRect/>
          </a:stretch>
        </p:blipFill>
        <p:spPr bwMode="auto">
          <a:xfrm>
            <a:off x="5101668" y="4451685"/>
            <a:ext cx="591047" cy="5910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3494FE-A6C6-B2E7-7E07-D00FCBC7F786}"/>
              </a:ext>
            </a:extLst>
          </p:cNvPr>
          <p:cNvSpPr txBox="1"/>
          <p:nvPr/>
        </p:nvSpPr>
        <p:spPr>
          <a:xfrm>
            <a:off x="4585914" y="5107983"/>
            <a:ext cx="1650522" cy="276999"/>
          </a:xfrm>
          <a:prstGeom prst="rect">
            <a:avLst/>
          </a:prstGeom>
          <a:noFill/>
        </p:spPr>
        <p:txBody>
          <a:bodyPr wrap="square" rtlCol="0">
            <a:spAutoFit/>
          </a:bodyPr>
          <a:lstStyle/>
          <a:p>
            <a:pPr algn="ctr"/>
            <a:r>
              <a:rPr lang="en-US" sz="1200">
                <a:latin typeface=""/>
              </a:rPr>
              <a:t>OMS</a:t>
            </a:r>
            <a:endParaRPr lang="en-US" sz="1600">
              <a:latin typeface=""/>
            </a:endParaRPr>
          </a:p>
        </p:txBody>
      </p:sp>
      <p:cxnSp>
        <p:nvCxnSpPr>
          <p:cNvPr id="12" name="Elbow Connector 11">
            <a:extLst>
              <a:ext uri="{FF2B5EF4-FFF2-40B4-BE49-F238E27FC236}">
                <a16:creationId xmlns:a16="http://schemas.microsoft.com/office/drawing/2014/main" id="{0CB6569A-4A5D-5468-13B5-C27D09A56FC8}"/>
              </a:ext>
            </a:extLst>
          </p:cNvPr>
          <p:cNvCxnSpPr/>
          <p:nvPr/>
        </p:nvCxnSpPr>
        <p:spPr>
          <a:xfrm>
            <a:off x="4426913" y="2389268"/>
            <a:ext cx="2362071" cy="670788"/>
          </a:xfrm>
          <a:prstGeom prst="bentConnector3">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8E3F026-FF65-1C22-BABF-7292AB97620D}"/>
              </a:ext>
            </a:extLst>
          </p:cNvPr>
          <p:cNvCxnSpPr/>
          <p:nvPr/>
        </p:nvCxnSpPr>
        <p:spPr>
          <a:xfrm flipV="1">
            <a:off x="4421051" y="1263609"/>
            <a:ext cx="2239915" cy="1125659"/>
          </a:xfrm>
          <a:prstGeom prst="bentConnector3">
            <a:avLst>
              <a:gd name="adj1" fmla="val 5295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376C0F5-F9E9-6864-18F8-BEBD03CDA8F3}"/>
              </a:ext>
            </a:extLst>
          </p:cNvPr>
          <p:cNvCxnSpPr/>
          <p:nvPr/>
        </p:nvCxnSpPr>
        <p:spPr>
          <a:xfrm>
            <a:off x="4034130" y="3817152"/>
            <a:ext cx="3899971"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136754BA-069C-1C4E-E5AA-3689DBEAB677}"/>
              </a:ext>
            </a:extLst>
          </p:cNvPr>
          <p:cNvGrpSpPr/>
          <p:nvPr/>
        </p:nvGrpSpPr>
        <p:grpSpPr>
          <a:xfrm>
            <a:off x="8088886" y="2797237"/>
            <a:ext cx="540000" cy="540000"/>
            <a:chOff x="9074175" y="4557498"/>
            <a:chExt cx="540000" cy="540000"/>
          </a:xfrm>
        </p:grpSpPr>
        <p:sp>
          <p:nvSpPr>
            <p:cNvPr id="38" name="Rounded Rectangle 37">
              <a:extLst>
                <a:ext uri="{FF2B5EF4-FFF2-40B4-BE49-F238E27FC236}">
                  <a16:creationId xmlns:a16="http://schemas.microsoft.com/office/drawing/2014/main" id="{0B2288D5-A176-8D11-9324-0E510E0F97E5}"/>
                </a:ext>
              </a:extLst>
            </p:cNvPr>
            <p:cNvSpPr/>
            <p:nvPr/>
          </p:nvSpPr>
          <p:spPr>
            <a:xfrm rot="2704988">
              <a:off x="9074175" y="4557498"/>
              <a:ext cx="540000" cy="54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16" descr="Shopping, cart Icon in Google Material">
              <a:extLst>
                <a:ext uri="{FF2B5EF4-FFF2-40B4-BE49-F238E27FC236}">
                  <a16:creationId xmlns:a16="http://schemas.microsoft.com/office/drawing/2014/main" id="{E6E42546-D80C-1549-58DE-AB3A137202CE}"/>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9050" y="4640661"/>
              <a:ext cx="430250" cy="396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D3CA9F56-87C4-A764-A932-4DF5BC3AB087}"/>
              </a:ext>
            </a:extLst>
          </p:cNvPr>
          <p:cNvGrpSpPr/>
          <p:nvPr/>
        </p:nvGrpSpPr>
        <p:grpSpPr>
          <a:xfrm>
            <a:off x="8088886" y="1125474"/>
            <a:ext cx="540000" cy="540000"/>
            <a:chOff x="9074175" y="4557498"/>
            <a:chExt cx="540000" cy="540000"/>
          </a:xfrm>
        </p:grpSpPr>
        <p:sp>
          <p:nvSpPr>
            <p:cNvPr id="41" name="Rounded Rectangle 40">
              <a:extLst>
                <a:ext uri="{FF2B5EF4-FFF2-40B4-BE49-F238E27FC236}">
                  <a16:creationId xmlns:a16="http://schemas.microsoft.com/office/drawing/2014/main" id="{209935E4-B265-0AC6-0FBA-B13D4DDD432C}"/>
                </a:ext>
              </a:extLst>
            </p:cNvPr>
            <p:cNvSpPr/>
            <p:nvPr/>
          </p:nvSpPr>
          <p:spPr>
            <a:xfrm rot="2704988">
              <a:off x="9074175" y="4557498"/>
              <a:ext cx="540000" cy="54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6" descr="Shopping, cart Icon in Google Material">
              <a:extLst>
                <a:ext uri="{FF2B5EF4-FFF2-40B4-BE49-F238E27FC236}">
                  <a16:creationId xmlns:a16="http://schemas.microsoft.com/office/drawing/2014/main" id="{453CF9A2-0D63-D37C-2869-39B6CCDE8AEF}"/>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9050" y="4640661"/>
              <a:ext cx="430250" cy="39600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678FD421-BCAB-EBE1-4D7D-5AD39D741A0B}"/>
              </a:ext>
            </a:extLst>
          </p:cNvPr>
          <p:cNvSpPr txBox="1"/>
          <p:nvPr/>
        </p:nvSpPr>
        <p:spPr>
          <a:xfrm rot="5400000">
            <a:off x="8171047" y="3074219"/>
            <a:ext cx="369332" cy="921534"/>
          </a:xfrm>
          <a:prstGeom prst="rect">
            <a:avLst/>
          </a:prstGeom>
          <a:noFill/>
        </p:spPr>
        <p:txBody>
          <a:bodyPr vert="vert270" wrap="square" rtlCol="0">
            <a:spAutoFit/>
          </a:bodyPr>
          <a:lstStyle>
            <a:defPPr>
              <a:defRPr lang="en-US"/>
            </a:defPPr>
            <a:lvl1pPr algn="ctr">
              <a:defRPr sz="1200">
                <a:latin typeface=""/>
              </a:defRPr>
            </a:lvl1pPr>
          </a:lstStyle>
          <a:p>
            <a:r>
              <a:rPr lang="en-US"/>
              <a:t>Customers</a:t>
            </a:r>
          </a:p>
        </p:txBody>
      </p:sp>
      <p:sp>
        <p:nvSpPr>
          <p:cNvPr id="46" name="TextBox 45">
            <a:extLst>
              <a:ext uri="{FF2B5EF4-FFF2-40B4-BE49-F238E27FC236}">
                <a16:creationId xmlns:a16="http://schemas.microsoft.com/office/drawing/2014/main" id="{2D04765B-750D-0FA4-94A0-79C950C7FECC}"/>
              </a:ext>
            </a:extLst>
          </p:cNvPr>
          <p:cNvSpPr txBox="1"/>
          <p:nvPr/>
        </p:nvSpPr>
        <p:spPr>
          <a:xfrm rot="5400000">
            <a:off x="8171047" y="1416906"/>
            <a:ext cx="369332" cy="921534"/>
          </a:xfrm>
          <a:prstGeom prst="rect">
            <a:avLst/>
          </a:prstGeom>
          <a:noFill/>
        </p:spPr>
        <p:txBody>
          <a:bodyPr vert="vert270" wrap="square" rtlCol="0">
            <a:spAutoFit/>
          </a:bodyPr>
          <a:lstStyle>
            <a:defPPr>
              <a:defRPr lang="en-US"/>
            </a:defPPr>
            <a:lvl1pPr algn="ctr">
              <a:defRPr sz="1200">
                <a:latin typeface=""/>
              </a:defRPr>
            </a:lvl1pPr>
          </a:lstStyle>
          <a:p>
            <a:r>
              <a:rPr lang="en-US"/>
              <a:t>Customers</a:t>
            </a:r>
          </a:p>
        </p:txBody>
      </p:sp>
      <p:cxnSp>
        <p:nvCxnSpPr>
          <p:cNvPr id="47" name="Straight Arrow Connector 46">
            <a:extLst>
              <a:ext uri="{FF2B5EF4-FFF2-40B4-BE49-F238E27FC236}">
                <a16:creationId xmlns:a16="http://schemas.microsoft.com/office/drawing/2014/main" id="{68EED0E3-59F6-76AF-1AC9-62575D8FF11D}"/>
              </a:ext>
            </a:extLst>
          </p:cNvPr>
          <p:cNvCxnSpPr>
            <a:cxnSpLocks/>
          </p:cNvCxnSpPr>
          <p:nvPr/>
        </p:nvCxnSpPr>
        <p:spPr>
          <a:xfrm>
            <a:off x="4275506" y="4774277"/>
            <a:ext cx="783929" cy="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D48646A-7581-11A1-F02B-2F649F31C3A2}"/>
              </a:ext>
            </a:extLst>
          </p:cNvPr>
          <p:cNvGrpSpPr/>
          <p:nvPr/>
        </p:nvGrpSpPr>
        <p:grpSpPr>
          <a:xfrm>
            <a:off x="0" y="-31453"/>
            <a:ext cx="13358920" cy="461665"/>
            <a:chOff x="1548" y="-79133"/>
            <a:chExt cx="13357233" cy="747102"/>
          </a:xfrm>
        </p:grpSpPr>
        <p:sp>
          <p:nvSpPr>
            <p:cNvPr id="3" name="Rectangle 2">
              <a:extLst>
                <a:ext uri="{FF2B5EF4-FFF2-40B4-BE49-F238E27FC236}">
                  <a16:creationId xmlns:a16="http://schemas.microsoft.com/office/drawing/2014/main" id="{679BA478-0FD8-7AC5-2AD1-C70CFAB58138}"/>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Snip Single Corner Rectangle 4">
              <a:extLst>
                <a:ext uri="{FF2B5EF4-FFF2-40B4-BE49-F238E27FC236}">
                  <a16:creationId xmlns:a16="http://schemas.microsoft.com/office/drawing/2014/main" id="{2350574C-2115-4BB4-7BF5-7A2BB9AD83E5}"/>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6" name="Parallelogram 5">
              <a:extLst>
                <a:ext uri="{FF2B5EF4-FFF2-40B4-BE49-F238E27FC236}">
                  <a16:creationId xmlns:a16="http://schemas.microsoft.com/office/drawing/2014/main" id="{14469448-34B3-1D8E-90DF-9A795A7F0AD2}"/>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a:extLst>
                <a:ext uri="{FF2B5EF4-FFF2-40B4-BE49-F238E27FC236}">
                  <a16:creationId xmlns:a16="http://schemas.microsoft.com/office/drawing/2014/main" id="{A0D68C2F-F28B-D20E-9C1D-06C538097193}"/>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Parallelogram 12">
              <a:extLst>
                <a:ext uri="{FF2B5EF4-FFF2-40B4-BE49-F238E27FC236}">
                  <a16:creationId xmlns:a16="http://schemas.microsoft.com/office/drawing/2014/main" id="{10710D36-0A18-27B5-213E-7425954657A9}"/>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Parallelogram 16">
              <a:extLst>
                <a:ext uri="{FF2B5EF4-FFF2-40B4-BE49-F238E27FC236}">
                  <a16:creationId xmlns:a16="http://schemas.microsoft.com/office/drawing/2014/main" id="{512675B8-BEB1-DA51-13F6-199E82B9C1D7}"/>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Parallelogram 24">
              <a:extLst>
                <a:ext uri="{FF2B5EF4-FFF2-40B4-BE49-F238E27FC236}">
                  <a16:creationId xmlns:a16="http://schemas.microsoft.com/office/drawing/2014/main" id="{B0D98797-A671-B96A-3171-4276ACF7A0F1}"/>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a:extLst>
                <a:ext uri="{FF2B5EF4-FFF2-40B4-BE49-F238E27FC236}">
                  <a16:creationId xmlns:a16="http://schemas.microsoft.com/office/drawing/2014/main" id="{560D4352-724B-584C-AD2E-B9E48BB9954A}"/>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a:extLst>
                <a:ext uri="{FF2B5EF4-FFF2-40B4-BE49-F238E27FC236}">
                  <a16:creationId xmlns:a16="http://schemas.microsoft.com/office/drawing/2014/main" id="{16C64FB8-16CC-5CC3-E9C0-13EAC59ECA9A}"/>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TextBox 30">
              <a:extLst>
                <a:ext uri="{FF2B5EF4-FFF2-40B4-BE49-F238E27FC236}">
                  <a16:creationId xmlns:a16="http://schemas.microsoft.com/office/drawing/2014/main" id="{A0F4182C-B846-BA45-BB7A-6CC46259641B}"/>
                </a:ext>
              </a:extLst>
            </p:cNvPr>
            <p:cNvSpPr txBox="1"/>
            <p:nvPr/>
          </p:nvSpPr>
          <p:spPr>
            <a:xfrm>
              <a:off x="3225236" y="-79133"/>
              <a:ext cx="10133545" cy="747102"/>
            </a:xfrm>
            <a:prstGeom prst="rect">
              <a:avLst/>
            </a:prstGeom>
            <a:noFill/>
          </p:spPr>
          <p:txBody>
            <a:bodyPr wrap="square" rtlCol="0">
              <a:spAutoFit/>
            </a:bodyPr>
            <a:lstStyle/>
            <a:p>
              <a:r>
                <a:rPr lang="en-US" sz="2400">
                  <a:solidFill>
                    <a:srgbClr val="177083"/>
                  </a:solidFill>
                  <a:latin typeface="Georgia" panose="02040502050405020303" pitchFamily="18" charset="0"/>
                </a:rPr>
                <a:t>Blurring inventory silos of channels with OMS </a:t>
              </a:r>
              <a:endParaRPr lang="en-US" sz="3600">
                <a:solidFill>
                  <a:srgbClr val="177083"/>
                </a:solidFill>
                <a:latin typeface="Georgia" panose="02040502050405020303" pitchFamily="18" charset="0"/>
              </a:endParaRPr>
            </a:p>
          </p:txBody>
        </p:sp>
        <p:sp>
          <p:nvSpPr>
            <p:cNvPr id="32" name="TextBox 31">
              <a:extLst>
                <a:ext uri="{FF2B5EF4-FFF2-40B4-BE49-F238E27FC236}">
                  <a16:creationId xmlns:a16="http://schemas.microsoft.com/office/drawing/2014/main" id="{D42C126B-B05F-37C9-3AE9-7D4DD65750AA}"/>
                </a:ext>
              </a:extLst>
            </p:cNvPr>
            <p:cNvSpPr txBox="1"/>
            <p:nvPr/>
          </p:nvSpPr>
          <p:spPr>
            <a:xfrm>
              <a:off x="126206" y="-46422"/>
              <a:ext cx="2051804" cy="461665"/>
            </a:xfrm>
            <a:prstGeom prst="rect">
              <a:avLst/>
            </a:prstGeom>
            <a:noFill/>
          </p:spPr>
          <p:txBody>
            <a:bodyPr wrap="square" rtlCol="0">
              <a:spAutoFit/>
            </a:bodyPr>
            <a:lstStyle/>
            <a:p>
              <a:r>
                <a:rPr lang="en-US" sz="2400">
                  <a:solidFill>
                    <a:prstClr val="white"/>
                  </a:solidFill>
                  <a:latin typeface="Georgia" panose="02040502050405020303" pitchFamily="18" charset="0"/>
                </a:rPr>
                <a:t>Retail Intro</a:t>
              </a:r>
            </a:p>
          </p:txBody>
        </p:sp>
      </p:grpSp>
      <p:sp>
        <p:nvSpPr>
          <p:cNvPr id="49" name="Rectangle 48">
            <a:extLst>
              <a:ext uri="{FF2B5EF4-FFF2-40B4-BE49-F238E27FC236}">
                <a16:creationId xmlns:a16="http://schemas.microsoft.com/office/drawing/2014/main" id="{9D79FCDE-9B0D-BF7C-2885-BFDF97243276}"/>
              </a:ext>
            </a:extLst>
          </p:cNvPr>
          <p:cNvSpPr/>
          <p:nvPr/>
        </p:nvSpPr>
        <p:spPr>
          <a:xfrm>
            <a:off x="9974512" y="4043903"/>
            <a:ext cx="2686211" cy="334444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B919F8B-5E53-0EEF-D514-2FB22DBA7DA9}"/>
              </a:ext>
            </a:extLst>
          </p:cNvPr>
          <p:cNvSpPr txBox="1"/>
          <p:nvPr/>
        </p:nvSpPr>
        <p:spPr>
          <a:xfrm>
            <a:off x="9974512" y="4180933"/>
            <a:ext cx="2068303" cy="2646878"/>
          </a:xfrm>
          <a:prstGeom prst="rect">
            <a:avLst/>
          </a:prstGeom>
          <a:noFill/>
        </p:spPr>
        <p:txBody>
          <a:bodyPr wrap="square" rtlCol="0">
            <a:spAutoFit/>
          </a:bodyPr>
          <a:lstStyle/>
          <a:p>
            <a:pPr marL="285750" indent="-192088" algn="just">
              <a:spcBef>
                <a:spcPts val="600"/>
              </a:spcBef>
              <a:spcAft>
                <a:spcPts val="600"/>
              </a:spcAft>
              <a:buFont typeface="Arial" panose="020B0604020202020204" pitchFamily="34" charset="0"/>
              <a:buChar char="•"/>
            </a:pPr>
            <a:r>
              <a:rPr lang="en-US" sz="1200">
                <a:latin typeface=""/>
              </a:rPr>
              <a:t>As ecommerce gained popularity, OMS emerged as an Order Orchestrator and Order Hub</a:t>
            </a:r>
          </a:p>
          <a:p>
            <a:pPr marL="233363" indent="-122238">
              <a:buFont typeface="Arial" panose="020B0604020202020204" pitchFamily="34" charset="0"/>
              <a:buChar char="•"/>
            </a:pPr>
            <a:r>
              <a:rPr lang="en-US" sz="1200">
                <a:solidFill>
                  <a:prstClr val="black"/>
                </a:solidFill>
                <a:latin typeface=""/>
              </a:rPr>
              <a:t>OMS acted as process controller to - </a:t>
            </a:r>
          </a:p>
          <a:p>
            <a:pPr marL="492125" lvl="1" indent="-136525">
              <a:buFont typeface="Courier New" panose="02070309020205020404" pitchFamily="49" charset="0"/>
              <a:buChar char="o"/>
            </a:pPr>
            <a:r>
              <a:rPr lang="en-US" sz="1200">
                <a:solidFill>
                  <a:prstClr val="black"/>
                </a:solidFill>
                <a:latin typeface=""/>
              </a:rPr>
              <a:t>keep track of progress </a:t>
            </a:r>
          </a:p>
          <a:p>
            <a:pPr marL="492125" lvl="1" indent="-136525">
              <a:buFont typeface="Courier New" panose="02070309020205020404" pitchFamily="49" charset="0"/>
              <a:buChar char="o"/>
            </a:pPr>
            <a:r>
              <a:rPr lang="en-US" sz="1200">
                <a:solidFill>
                  <a:prstClr val="black"/>
                </a:solidFill>
                <a:latin typeface=""/>
              </a:rPr>
              <a:t>determine the next step </a:t>
            </a:r>
          </a:p>
          <a:p>
            <a:pPr marL="492125" lvl="1" indent="-136525">
              <a:buFont typeface="Courier New" panose="02070309020205020404" pitchFamily="49" charset="0"/>
              <a:buChar char="o"/>
            </a:pPr>
            <a:r>
              <a:rPr lang="en-US" sz="1200">
                <a:solidFill>
                  <a:prstClr val="black"/>
                </a:solidFill>
                <a:latin typeface=""/>
              </a:rPr>
              <a:t>translate data</a:t>
            </a:r>
          </a:p>
          <a:p>
            <a:pPr marL="285750" indent="-192088" algn="just">
              <a:spcBef>
                <a:spcPts val="600"/>
              </a:spcBef>
              <a:spcAft>
                <a:spcPts val="600"/>
              </a:spcAft>
              <a:buFont typeface="Arial" panose="020B0604020202020204" pitchFamily="34" charset="0"/>
              <a:buChar char="•"/>
            </a:pPr>
            <a:endParaRPr lang="en-US" sz="1200">
              <a:latin typeface=""/>
            </a:endParaRPr>
          </a:p>
        </p:txBody>
      </p:sp>
    </p:spTree>
    <p:extLst>
      <p:ext uri="{BB962C8B-B14F-4D97-AF65-F5344CB8AC3E}">
        <p14:creationId xmlns:p14="http://schemas.microsoft.com/office/powerpoint/2010/main" val="1716946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BF5FBD-42C5-CF7B-B442-11B2F92C364C}"/>
              </a:ext>
            </a:extLst>
          </p:cNvPr>
          <p:cNvSpPr/>
          <p:nvPr/>
        </p:nvSpPr>
        <p:spPr>
          <a:xfrm>
            <a:off x="830051" y="856468"/>
            <a:ext cx="8474496" cy="47175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Warehouse Icon Image - Fulfillment Center Distribution Center Icon PNG  Image | Transparent PNG Free Download on SeekPNG">
            <a:extLst>
              <a:ext uri="{FF2B5EF4-FFF2-40B4-BE49-F238E27FC236}">
                <a16:creationId xmlns:a16="http://schemas.microsoft.com/office/drawing/2014/main" id="{BED0FECA-F10C-C702-C330-EE08EC9F6F2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805" b="96423" l="3171" r="98049">
                        <a14:foregroundMark x1="47927" y1="21138" x2="47927" y2="21138"/>
                        <a14:foregroundMark x1="60610" y1="21138" x2="60610" y2="21138"/>
                        <a14:foregroundMark x1="69878" y1="25854" x2="69878" y2="25854"/>
                        <a14:foregroundMark x1="65854" y1="49431" x2="65854" y2="49431"/>
                        <a14:foregroundMark x1="66707" y1="54959" x2="66707" y2="54959"/>
                        <a14:foregroundMark x1="72073" y1="55935" x2="72073" y2="55935"/>
                        <a14:foregroundMark x1="77561" y1="56098" x2="77561" y2="56098"/>
                        <a14:foregroundMark x1="87683" y1="56260" x2="87683" y2="56260"/>
                        <a14:foregroundMark x1="92317" y1="56260" x2="92317" y2="56260"/>
                        <a14:foregroundMark x1="98049" y1="60325" x2="98049" y2="60325"/>
                        <a14:foregroundMark x1="45244" y1="8130" x2="45244" y2="8130"/>
                        <a14:foregroundMark x1="60366" y1="88780" x2="60366" y2="88780"/>
                        <a14:foregroundMark x1="44024" y1="96423" x2="44024" y2="96423"/>
                        <a14:foregroundMark x1="3171" y1="70569" x2="3171" y2="70569"/>
                        <a14:foregroundMark x1="54634" y1="56098" x2="54634" y2="56098"/>
                        <a14:foregroundMark x1="61585" y1="55610" x2="61585" y2="55610"/>
                        <a14:foregroundMark x1="32927" y1="37236" x2="32927" y2="37236"/>
                        <a14:foregroundMark x1="22195" y1="36911" x2="22195" y2="36911"/>
                        <a14:foregroundMark x1="19756" y1="34797" x2="19756" y2="34797"/>
                        <a14:foregroundMark x1="10244" y1="37236" x2="10244" y2="37236"/>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351478" y="1481829"/>
            <a:ext cx="941918" cy="7064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DB4F5F8-9D54-2208-7E0D-F5450900DD6B}"/>
              </a:ext>
            </a:extLst>
          </p:cNvPr>
          <p:cNvSpPr/>
          <p:nvPr/>
        </p:nvSpPr>
        <p:spPr>
          <a:xfrm>
            <a:off x="3769075" y="2032311"/>
            <a:ext cx="613135" cy="561889"/>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9A2A0E-C735-E75C-0883-CACFB1875F25}"/>
              </a:ext>
            </a:extLst>
          </p:cNvPr>
          <p:cNvSpPr/>
          <p:nvPr/>
        </p:nvSpPr>
        <p:spPr>
          <a:xfrm>
            <a:off x="3821408" y="2065122"/>
            <a:ext cx="508470" cy="4807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descr="Computer Icons, Cardboard, infographic, stack, carton png | PNGWing">
            <a:extLst>
              <a:ext uri="{FF2B5EF4-FFF2-40B4-BE49-F238E27FC236}">
                <a16:creationId xmlns:a16="http://schemas.microsoft.com/office/drawing/2014/main" id="{4C8C1F7E-276E-E3BE-AE8F-CE1A1D55CA5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69075" y="2032311"/>
            <a:ext cx="651976" cy="6131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Warehouse Icon Image - Fulfillment Center Distribution Center Icon PNG  Image | Transparent PNG Free Download on SeekPNG">
            <a:extLst>
              <a:ext uri="{FF2B5EF4-FFF2-40B4-BE49-F238E27FC236}">
                <a16:creationId xmlns:a16="http://schemas.microsoft.com/office/drawing/2014/main" id="{D63F356D-FE84-A5D0-494F-AF9F998AB796}"/>
              </a:ext>
            </a:extLst>
          </p:cNvPr>
          <p:cNvPicPr>
            <a:picLocks noChangeAspect="1" noChangeArrowheads="1"/>
          </p:cNvPicPr>
          <p:nvPr/>
        </p:nvPicPr>
        <p:blipFill>
          <a:blip r:embed="rId2">
            <a:extLst>
              <a:ext uri="{BEBA8EAE-BF5A-486C-A8C5-ECC9F3942E4B}">
                <a14:imgProps xmlns:a14="http://schemas.microsoft.com/office/drawing/2010/main">
                  <a14:imgLayer r:embed="rId6">
                    <a14:imgEffect>
                      <a14:backgroundRemoval t="7805" b="96423" l="3171" r="98049">
                        <a14:foregroundMark x1="47927" y1="21138" x2="47927" y2="21138"/>
                        <a14:foregroundMark x1="60610" y1="21138" x2="60610" y2="21138"/>
                        <a14:foregroundMark x1="69878" y1="25854" x2="69878" y2="25854"/>
                        <a14:foregroundMark x1="65854" y1="49431" x2="65854" y2="49431"/>
                        <a14:foregroundMark x1="66707" y1="54959" x2="66707" y2="54959"/>
                        <a14:foregroundMark x1="72073" y1="55935" x2="72073" y2="55935"/>
                        <a14:foregroundMark x1="77561" y1="56098" x2="77561" y2="56098"/>
                        <a14:foregroundMark x1="87683" y1="56260" x2="87683" y2="56260"/>
                        <a14:foregroundMark x1="92317" y1="56260" x2="92317" y2="56260"/>
                        <a14:foregroundMark x1="98049" y1="60325" x2="98049" y2="60325"/>
                        <a14:foregroundMark x1="45244" y1="8130" x2="45244" y2="8130"/>
                        <a14:foregroundMark x1="60366" y1="88780" x2="60366" y2="88780"/>
                        <a14:foregroundMark x1="44024" y1="96423" x2="44024" y2="96423"/>
                        <a14:foregroundMark x1="3171" y1="70569" x2="3171" y2="70569"/>
                        <a14:foregroundMark x1="54634" y1="56098" x2="54634" y2="56098"/>
                        <a14:foregroundMark x1="61585" y1="55610" x2="61585" y2="55610"/>
                        <a14:foregroundMark x1="32927" y1="37236" x2="32927" y2="37236"/>
                        <a14:foregroundMark x1="22195" y1="36911" x2="22195" y2="36911"/>
                        <a14:foregroundMark x1="19756" y1="34797" x2="19756" y2="34797"/>
                        <a14:foregroundMark x1="10244" y1="37236" x2="10244" y2="37236"/>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97106" y="4043903"/>
            <a:ext cx="941918" cy="7064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A7758D7-D3C2-66AB-452A-6441CC8B038D}"/>
              </a:ext>
            </a:extLst>
          </p:cNvPr>
          <p:cNvSpPr/>
          <p:nvPr/>
        </p:nvSpPr>
        <p:spPr>
          <a:xfrm>
            <a:off x="3714703" y="4594385"/>
            <a:ext cx="613135" cy="561889"/>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C604E6-C336-E8D6-52AA-48F4B6398CCA}"/>
              </a:ext>
            </a:extLst>
          </p:cNvPr>
          <p:cNvSpPr/>
          <p:nvPr/>
        </p:nvSpPr>
        <p:spPr>
          <a:xfrm>
            <a:off x="3767036" y="4627196"/>
            <a:ext cx="508470" cy="4807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8" descr="Computer Icons, Cardboard, infographic, stack, carton png | PNGWing">
            <a:extLst>
              <a:ext uri="{FF2B5EF4-FFF2-40B4-BE49-F238E27FC236}">
                <a16:creationId xmlns:a16="http://schemas.microsoft.com/office/drawing/2014/main" id="{C8EB5350-8350-F3F9-4D06-EED6AA686AFD}"/>
              </a:ext>
            </a:extLst>
          </p:cNvPr>
          <p:cNvPicPr>
            <a:picLocks noChangeAspect="1" noChangeArrowheads="1"/>
          </p:cNvPicPr>
          <p:nvPr/>
        </p:nvPicPr>
        <p:blipFill>
          <a:blip r:embed="rId4">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14703" y="4594385"/>
            <a:ext cx="651976" cy="6131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Market place, market, retail, shop, shopping icon - Download on Iconfinder">
            <a:extLst>
              <a:ext uri="{FF2B5EF4-FFF2-40B4-BE49-F238E27FC236}">
                <a16:creationId xmlns:a16="http://schemas.microsoft.com/office/drawing/2014/main" id="{B73F92FF-6891-8C04-E398-93FEADBC95E8}"/>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660966" y="919380"/>
            <a:ext cx="536500" cy="5365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arket place, market, retail, shop, shopping icon - Download on Iconfinder">
            <a:extLst>
              <a:ext uri="{FF2B5EF4-FFF2-40B4-BE49-F238E27FC236}">
                <a16:creationId xmlns:a16="http://schemas.microsoft.com/office/drawing/2014/main" id="{BE126B61-1AC4-874C-CEC6-68708B8DC2E2}"/>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784984" y="2600759"/>
            <a:ext cx="536500" cy="5365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0EE059B-BA92-4349-D8EB-30EB2D074C40}"/>
              </a:ext>
            </a:extLst>
          </p:cNvPr>
          <p:cNvSpPr/>
          <p:nvPr/>
        </p:nvSpPr>
        <p:spPr>
          <a:xfrm>
            <a:off x="7197466" y="1240565"/>
            <a:ext cx="433287" cy="394624"/>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B7A7EC-240C-5ADB-17FF-546C8215F0ED}"/>
              </a:ext>
            </a:extLst>
          </p:cNvPr>
          <p:cNvSpPr/>
          <p:nvPr/>
        </p:nvSpPr>
        <p:spPr>
          <a:xfrm>
            <a:off x="7234448" y="1263609"/>
            <a:ext cx="359323" cy="3376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8" descr="Computer Icons, Cardboard, infographic, stack, carton png | PNGWing">
            <a:extLst>
              <a:ext uri="{FF2B5EF4-FFF2-40B4-BE49-F238E27FC236}">
                <a16:creationId xmlns:a16="http://schemas.microsoft.com/office/drawing/2014/main" id="{1FBB09DD-3FE5-B465-4C88-8FF2475B2376}"/>
              </a:ext>
            </a:extLst>
          </p:cNvPr>
          <p:cNvPicPr>
            <a:picLocks noChangeAspect="1" noChangeArrowheads="1"/>
          </p:cNvPicPr>
          <p:nvPr/>
        </p:nvPicPr>
        <p:blipFill>
          <a:blip r:embed="rId4">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7466" y="1240565"/>
            <a:ext cx="460735" cy="43062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91CDC0F3-AD1F-9D49-7A8C-0C89401D809C}"/>
              </a:ext>
            </a:extLst>
          </p:cNvPr>
          <p:cNvSpPr/>
          <p:nvPr/>
        </p:nvSpPr>
        <p:spPr>
          <a:xfrm>
            <a:off x="7255283" y="2921944"/>
            <a:ext cx="433287" cy="394624"/>
          </a:xfrm>
          <a:prstGeom prst="rect">
            <a:avLst/>
          </a:prstGeom>
          <a:solidFill>
            <a:srgbClr val="8B8B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DBCFFF-5CB6-029E-9325-6D81D6909426}"/>
              </a:ext>
            </a:extLst>
          </p:cNvPr>
          <p:cNvSpPr/>
          <p:nvPr/>
        </p:nvSpPr>
        <p:spPr>
          <a:xfrm>
            <a:off x="7292265" y="2944988"/>
            <a:ext cx="359323" cy="3376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8" descr="Computer Icons, Cardboard, infographic, stack, carton png | PNGWing">
            <a:extLst>
              <a:ext uri="{FF2B5EF4-FFF2-40B4-BE49-F238E27FC236}">
                <a16:creationId xmlns:a16="http://schemas.microsoft.com/office/drawing/2014/main" id="{2193EB44-9D82-3D9C-2E0D-2F35D249B0FB}"/>
              </a:ext>
            </a:extLst>
          </p:cNvPr>
          <p:cNvPicPr>
            <a:picLocks noChangeAspect="1" noChangeArrowheads="1"/>
          </p:cNvPicPr>
          <p:nvPr/>
        </p:nvPicPr>
        <p:blipFill>
          <a:blip r:embed="rId4">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55283" y="2921944"/>
            <a:ext cx="460735" cy="430629"/>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EF9023C5-DD23-C4F8-CF0E-9AD2EE383B95}"/>
              </a:ext>
            </a:extLst>
          </p:cNvPr>
          <p:cNvCxnSpPr>
            <a:cxnSpLocks/>
          </p:cNvCxnSpPr>
          <p:nvPr/>
        </p:nvCxnSpPr>
        <p:spPr>
          <a:xfrm flipV="1">
            <a:off x="5734948" y="4732829"/>
            <a:ext cx="1044000" cy="1276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5C5C69-F209-CBDA-15DC-140B8543DC36}"/>
              </a:ext>
            </a:extLst>
          </p:cNvPr>
          <p:cNvSpPr txBox="1"/>
          <p:nvPr/>
        </p:nvSpPr>
        <p:spPr>
          <a:xfrm>
            <a:off x="3145434" y="2583029"/>
            <a:ext cx="1650522" cy="276999"/>
          </a:xfrm>
          <a:prstGeom prst="rect">
            <a:avLst/>
          </a:prstGeom>
          <a:noFill/>
        </p:spPr>
        <p:txBody>
          <a:bodyPr wrap="square" rtlCol="0">
            <a:spAutoFit/>
          </a:bodyPr>
          <a:lstStyle/>
          <a:p>
            <a:pPr algn="ctr"/>
            <a:r>
              <a:rPr lang="en-US" sz="1200">
                <a:latin typeface=""/>
              </a:rPr>
              <a:t>DC</a:t>
            </a:r>
            <a:endParaRPr lang="en-US" sz="1600">
              <a:latin typeface=""/>
            </a:endParaRPr>
          </a:p>
        </p:txBody>
      </p:sp>
      <p:sp>
        <p:nvSpPr>
          <p:cNvPr id="59" name="TextBox 58">
            <a:extLst>
              <a:ext uri="{FF2B5EF4-FFF2-40B4-BE49-F238E27FC236}">
                <a16:creationId xmlns:a16="http://schemas.microsoft.com/office/drawing/2014/main" id="{9C848537-7433-E722-3F34-7B7A2FB4A5AF}"/>
              </a:ext>
            </a:extLst>
          </p:cNvPr>
          <p:cNvSpPr txBox="1"/>
          <p:nvPr/>
        </p:nvSpPr>
        <p:spPr>
          <a:xfrm>
            <a:off x="3402618" y="5185316"/>
            <a:ext cx="1136153" cy="276999"/>
          </a:xfrm>
          <a:prstGeom prst="rect">
            <a:avLst/>
          </a:prstGeom>
          <a:noFill/>
        </p:spPr>
        <p:txBody>
          <a:bodyPr wrap="square" rtlCol="0">
            <a:spAutoFit/>
          </a:bodyPr>
          <a:lstStyle/>
          <a:p>
            <a:pPr algn="ctr"/>
            <a:r>
              <a:rPr lang="en-US" sz="1200">
                <a:latin typeface=""/>
              </a:rPr>
              <a:t>Ecom FC</a:t>
            </a:r>
            <a:endParaRPr lang="en-US" sz="1600">
              <a:latin typeface=""/>
            </a:endParaRPr>
          </a:p>
        </p:txBody>
      </p:sp>
      <p:sp>
        <p:nvSpPr>
          <p:cNvPr id="60" name="TextBox 59">
            <a:extLst>
              <a:ext uri="{FF2B5EF4-FFF2-40B4-BE49-F238E27FC236}">
                <a16:creationId xmlns:a16="http://schemas.microsoft.com/office/drawing/2014/main" id="{4630A0CB-C878-F6A9-4D4F-FE4C05A3C228}"/>
              </a:ext>
            </a:extLst>
          </p:cNvPr>
          <p:cNvSpPr txBox="1"/>
          <p:nvPr/>
        </p:nvSpPr>
        <p:spPr>
          <a:xfrm>
            <a:off x="6153379" y="1716265"/>
            <a:ext cx="1650522" cy="276999"/>
          </a:xfrm>
          <a:prstGeom prst="rect">
            <a:avLst/>
          </a:prstGeom>
          <a:noFill/>
        </p:spPr>
        <p:txBody>
          <a:bodyPr wrap="square" rtlCol="0">
            <a:spAutoFit/>
          </a:bodyPr>
          <a:lstStyle/>
          <a:p>
            <a:pPr algn="ctr"/>
            <a:r>
              <a:rPr lang="en-US" sz="1200">
                <a:latin typeface=""/>
              </a:rPr>
              <a:t>Store A</a:t>
            </a:r>
            <a:endParaRPr lang="en-US" sz="1600">
              <a:latin typeface=""/>
            </a:endParaRPr>
          </a:p>
        </p:txBody>
      </p:sp>
      <p:sp>
        <p:nvSpPr>
          <p:cNvPr id="61" name="TextBox 60">
            <a:extLst>
              <a:ext uri="{FF2B5EF4-FFF2-40B4-BE49-F238E27FC236}">
                <a16:creationId xmlns:a16="http://schemas.microsoft.com/office/drawing/2014/main" id="{148557D5-ECEA-F83B-5AA8-32AED0BF92DB}"/>
              </a:ext>
            </a:extLst>
          </p:cNvPr>
          <p:cNvSpPr txBox="1"/>
          <p:nvPr/>
        </p:nvSpPr>
        <p:spPr>
          <a:xfrm>
            <a:off x="6226377" y="3361504"/>
            <a:ext cx="1650522" cy="276999"/>
          </a:xfrm>
          <a:prstGeom prst="rect">
            <a:avLst/>
          </a:prstGeom>
          <a:noFill/>
        </p:spPr>
        <p:txBody>
          <a:bodyPr wrap="square" rtlCol="0">
            <a:spAutoFit/>
          </a:bodyPr>
          <a:lstStyle/>
          <a:p>
            <a:pPr algn="ctr"/>
            <a:r>
              <a:rPr lang="en-US" sz="1200">
                <a:latin typeface=""/>
              </a:rPr>
              <a:t>Store B</a:t>
            </a:r>
            <a:endParaRPr lang="en-US" sz="1600">
              <a:latin typeface=""/>
            </a:endParaRPr>
          </a:p>
        </p:txBody>
      </p:sp>
      <p:sp>
        <p:nvSpPr>
          <p:cNvPr id="62" name="TextBox 61">
            <a:extLst>
              <a:ext uri="{FF2B5EF4-FFF2-40B4-BE49-F238E27FC236}">
                <a16:creationId xmlns:a16="http://schemas.microsoft.com/office/drawing/2014/main" id="{5117C66A-75AF-7AE4-DD0E-BF7129C31A67}"/>
              </a:ext>
            </a:extLst>
          </p:cNvPr>
          <p:cNvSpPr txBox="1"/>
          <p:nvPr/>
        </p:nvSpPr>
        <p:spPr>
          <a:xfrm>
            <a:off x="6242887" y="5023424"/>
            <a:ext cx="1650522" cy="276999"/>
          </a:xfrm>
          <a:prstGeom prst="rect">
            <a:avLst/>
          </a:prstGeom>
          <a:noFill/>
        </p:spPr>
        <p:txBody>
          <a:bodyPr wrap="square" rtlCol="0">
            <a:spAutoFit/>
          </a:bodyPr>
          <a:lstStyle/>
          <a:p>
            <a:pPr algn="ctr"/>
            <a:r>
              <a:rPr lang="en-US" sz="1200">
                <a:latin typeface=""/>
              </a:rPr>
              <a:t>Ecommerce</a:t>
            </a:r>
            <a:endParaRPr lang="en-US" sz="1600">
              <a:latin typeface=""/>
            </a:endParaRPr>
          </a:p>
        </p:txBody>
      </p:sp>
      <p:sp>
        <p:nvSpPr>
          <p:cNvPr id="4128" name="Snip Single Corner of Rectangle 4127">
            <a:extLst>
              <a:ext uri="{FF2B5EF4-FFF2-40B4-BE49-F238E27FC236}">
                <a16:creationId xmlns:a16="http://schemas.microsoft.com/office/drawing/2014/main" id="{911D9DFE-7D4F-4B55-29A9-D7FBE07A8153}"/>
              </a:ext>
            </a:extLst>
          </p:cNvPr>
          <p:cNvSpPr/>
          <p:nvPr/>
        </p:nvSpPr>
        <p:spPr>
          <a:xfrm rot="10800000">
            <a:off x="1451945" y="1877543"/>
            <a:ext cx="488083" cy="3189486"/>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4" name="Picture 18">
            <a:extLst>
              <a:ext uri="{FF2B5EF4-FFF2-40B4-BE49-F238E27FC236}">
                <a16:creationId xmlns:a16="http://schemas.microsoft.com/office/drawing/2014/main" id="{E4A79A49-173C-00D1-7056-0E791C6DBD7D}"/>
              </a:ext>
            </a:extLst>
          </p:cNvPr>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83122" y="4455000"/>
            <a:ext cx="605149" cy="588131"/>
          </a:xfrm>
          <a:prstGeom prst="rect">
            <a:avLst/>
          </a:prstGeom>
          <a:noFill/>
          <a:extLst>
            <a:ext uri="{909E8E84-426E-40DD-AFC4-6F175D3DCCD1}">
              <a14:hiddenFill xmlns:a14="http://schemas.microsoft.com/office/drawing/2010/main">
                <a:solidFill>
                  <a:srgbClr val="FFFFFF"/>
                </a:solidFill>
              </a14:hiddenFill>
            </a:ext>
          </a:extLst>
        </p:spPr>
      </p:pic>
      <p:sp>
        <p:nvSpPr>
          <p:cNvPr id="4114" name="Rounded Rectangle 4113">
            <a:extLst>
              <a:ext uri="{FF2B5EF4-FFF2-40B4-BE49-F238E27FC236}">
                <a16:creationId xmlns:a16="http://schemas.microsoft.com/office/drawing/2014/main" id="{DA5F912B-59BF-CB29-347C-19743787D6C8}"/>
              </a:ext>
            </a:extLst>
          </p:cNvPr>
          <p:cNvSpPr/>
          <p:nvPr/>
        </p:nvSpPr>
        <p:spPr>
          <a:xfrm rot="2704988">
            <a:off x="1237638" y="1177127"/>
            <a:ext cx="912780" cy="859978"/>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0" name="Oval 4119">
            <a:extLst>
              <a:ext uri="{FF2B5EF4-FFF2-40B4-BE49-F238E27FC236}">
                <a16:creationId xmlns:a16="http://schemas.microsoft.com/office/drawing/2014/main" id="{544513B8-16DA-EBB1-0FEC-2EE7CFCE62AF}"/>
              </a:ext>
            </a:extLst>
          </p:cNvPr>
          <p:cNvSpPr/>
          <p:nvPr/>
        </p:nvSpPr>
        <p:spPr>
          <a:xfrm>
            <a:off x="1755363" y="1561501"/>
            <a:ext cx="154911" cy="1490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21" name="Pie 4120">
            <a:extLst>
              <a:ext uri="{FF2B5EF4-FFF2-40B4-BE49-F238E27FC236}">
                <a16:creationId xmlns:a16="http://schemas.microsoft.com/office/drawing/2014/main" id="{B817D76B-4579-A189-5389-9874E641EA1F}"/>
              </a:ext>
            </a:extLst>
          </p:cNvPr>
          <p:cNvSpPr/>
          <p:nvPr/>
        </p:nvSpPr>
        <p:spPr>
          <a:xfrm>
            <a:off x="1626613" y="1693007"/>
            <a:ext cx="412412" cy="359636"/>
          </a:xfrm>
          <a:prstGeom prst="pie">
            <a:avLst>
              <a:gd name="adj1" fmla="val 10799988"/>
              <a:gd name="adj2" fmla="val 2156668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2C1F0323-46E8-CA0C-01A4-5FDA437DE344}"/>
              </a:ext>
            </a:extLst>
          </p:cNvPr>
          <p:cNvSpPr/>
          <p:nvPr/>
        </p:nvSpPr>
        <p:spPr>
          <a:xfrm>
            <a:off x="1480252" y="1402971"/>
            <a:ext cx="154911" cy="14903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Pie 15">
            <a:extLst>
              <a:ext uri="{FF2B5EF4-FFF2-40B4-BE49-F238E27FC236}">
                <a16:creationId xmlns:a16="http://schemas.microsoft.com/office/drawing/2014/main" id="{5EAEA57B-8709-ADB8-9FBC-74E45964DB9C}"/>
              </a:ext>
            </a:extLst>
          </p:cNvPr>
          <p:cNvSpPr/>
          <p:nvPr/>
        </p:nvSpPr>
        <p:spPr>
          <a:xfrm>
            <a:off x="1351502" y="1534477"/>
            <a:ext cx="412412" cy="359636"/>
          </a:xfrm>
          <a:prstGeom prst="pie">
            <a:avLst>
              <a:gd name="adj1" fmla="val 10799988"/>
              <a:gd name="adj2" fmla="val 2156668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C19FD85B-4E99-992C-1BC2-FDFFEA2779D1}"/>
              </a:ext>
            </a:extLst>
          </p:cNvPr>
          <p:cNvSpPr txBox="1"/>
          <p:nvPr/>
        </p:nvSpPr>
        <p:spPr>
          <a:xfrm rot="5400000">
            <a:off x="1465650" y="1431665"/>
            <a:ext cx="430887" cy="1689805"/>
          </a:xfrm>
          <a:prstGeom prst="rect">
            <a:avLst/>
          </a:prstGeom>
          <a:solidFill>
            <a:schemeClr val="bg1"/>
          </a:solidFill>
        </p:spPr>
        <p:txBody>
          <a:bodyPr vert="vert270" wrap="square" rtlCol="0">
            <a:spAutoFit/>
          </a:bodyPr>
          <a:lstStyle/>
          <a:p>
            <a:pPr algn="ctr"/>
            <a:r>
              <a:rPr lang="en-US" sz="1600" b="1">
                <a:solidFill>
                  <a:schemeClr val="bg1">
                    <a:lumMod val="50000"/>
                  </a:schemeClr>
                </a:solidFill>
                <a:latin typeface=""/>
              </a:rPr>
              <a:t>Merchandisers</a:t>
            </a:r>
            <a:endParaRPr lang="en-US" sz="2000" b="1">
              <a:solidFill>
                <a:schemeClr val="bg1">
                  <a:lumMod val="50000"/>
                </a:schemeClr>
              </a:solidFill>
              <a:latin typeface=""/>
            </a:endParaRPr>
          </a:p>
        </p:txBody>
      </p:sp>
      <p:pic>
        <p:nvPicPr>
          <p:cNvPr id="4133" name="Picture 20" descr="Allocation icon on white background simple Vector Image">
            <a:extLst>
              <a:ext uri="{FF2B5EF4-FFF2-40B4-BE49-F238E27FC236}">
                <a16:creationId xmlns:a16="http://schemas.microsoft.com/office/drawing/2014/main" id="{18680B43-A158-CEF4-5D30-05454A50A1EA}"/>
              </a:ext>
            </a:extLst>
          </p:cNvPr>
          <p:cNvPicPr>
            <a:picLocks noChangeAspect="1" noChangeArrowheads="1"/>
          </p:cNvPicPr>
          <p:nvPr/>
        </p:nvPicPr>
        <p:blipFill rotWithShape="1">
          <a:blip r:embed="rId12">
            <a:duotone>
              <a:schemeClr val="bg2">
                <a:shade val="45000"/>
                <a:satMod val="135000"/>
              </a:schemeClr>
              <a:prstClr val="white"/>
            </a:duotone>
            <a:extLst>
              <a:ext uri="{28A0092B-C50C-407E-A947-70E740481C1C}">
                <a14:useLocalDpi xmlns:a14="http://schemas.microsoft.com/office/drawing/2010/main" val="0"/>
              </a:ext>
            </a:extLst>
          </a:blip>
          <a:srcRect l="9589" t="7592" r="8983" b="32346"/>
          <a:stretch/>
        </p:blipFill>
        <p:spPr bwMode="auto">
          <a:xfrm rot="16200000">
            <a:off x="1542620" y="2822232"/>
            <a:ext cx="902447" cy="754025"/>
          </a:xfrm>
          <a:prstGeom prst="ellipse">
            <a:avLst/>
          </a:prstGeom>
          <a:noFill/>
          <a:extLst>
            <a:ext uri="{909E8E84-426E-40DD-AFC4-6F175D3DCCD1}">
              <a14:hiddenFill xmlns:a14="http://schemas.microsoft.com/office/drawing/2010/main">
                <a:solidFill>
                  <a:srgbClr val="FFFFFF"/>
                </a:solidFill>
              </a14:hiddenFill>
            </a:ext>
          </a:extLst>
        </p:spPr>
      </p:pic>
      <p:cxnSp>
        <p:nvCxnSpPr>
          <p:cNvPr id="4135" name="Elbow Connector 4134">
            <a:extLst>
              <a:ext uri="{FF2B5EF4-FFF2-40B4-BE49-F238E27FC236}">
                <a16:creationId xmlns:a16="http://schemas.microsoft.com/office/drawing/2014/main" id="{9C612FEA-83A4-F2B9-DA84-177CFD7BC58A}"/>
              </a:ext>
            </a:extLst>
          </p:cNvPr>
          <p:cNvCxnSpPr>
            <a:cxnSpLocks/>
            <a:stCxn id="4133" idx="4"/>
            <a:endCxn id="8" idx="1"/>
          </p:cNvCxnSpPr>
          <p:nvPr/>
        </p:nvCxnSpPr>
        <p:spPr>
          <a:xfrm flipV="1">
            <a:off x="2370856" y="1835048"/>
            <a:ext cx="980622" cy="1364196"/>
          </a:xfrm>
          <a:prstGeom prst="bentConnector3">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38" name="TextBox 4137">
            <a:extLst>
              <a:ext uri="{FF2B5EF4-FFF2-40B4-BE49-F238E27FC236}">
                <a16:creationId xmlns:a16="http://schemas.microsoft.com/office/drawing/2014/main" id="{993A1D07-A3BA-12B5-3E71-1473FDA0CF78}"/>
              </a:ext>
            </a:extLst>
          </p:cNvPr>
          <p:cNvSpPr txBox="1"/>
          <p:nvPr/>
        </p:nvSpPr>
        <p:spPr>
          <a:xfrm>
            <a:off x="1281496" y="3478925"/>
            <a:ext cx="1312453" cy="338554"/>
          </a:xfrm>
          <a:prstGeom prst="rect">
            <a:avLst/>
          </a:prstGeom>
          <a:noFill/>
        </p:spPr>
        <p:txBody>
          <a:bodyPr wrap="square" rtlCol="0">
            <a:spAutoFit/>
          </a:bodyPr>
          <a:lstStyle/>
          <a:p>
            <a:pPr algn="ctr"/>
            <a:r>
              <a:rPr lang="en-US" sz="1600" b="1">
                <a:solidFill>
                  <a:schemeClr val="bg1">
                    <a:lumMod val="50000"/>
                  </a:schemeClr>
                </a:solidFill>
                <a:latin typeface=""/>
              </a:rPr>
              <a:t>Allocation</a:t>
            </a:r>
          </a:p>
        </p:txBody>
      </p:sp>
      <p:cxnSp>
        <p:nvCxnSpPr>
          <p:cNvPr id="4140" name="Elbow Connector 4139">
            <a:extLst>
              <a:ext uri="{FF2B5EF4-FFF2-40B4-BE49-F238E27FC236}">
                <a16:creationId xmlns:a16="http://schemas.microsoft.com/office/drawing/2014/main" id="{184E499E-29D0-9F6B-76BA-C8C8DC23FC01}"/>
              </a:ext>
            </a:extLst>
          </p:cNvPr>
          <p:cNvCxnSpPr>
            <a:stCxn id="4133" idx="4"/>
            <a:endCxn id="18" idx="1"/>
          </p:cNvCxnSpPr>
          <p:nvPr/>
        </p:nvCxnSpPr>
        <p:spPr>
          <a:xfrm>
            <a:off x="2370856" y="3199244"/>
            <a:ext cx="926250" cy="1197878"/>
          </a:xfrm>
          <a:prstGeom prst="bentConnector3">
            <a:avLst>
              <a:gd name="adj1" fmla="val 53428"/>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08" name="Picture 12" descr="Custom Software Development • Avantgarde Labs">
            <a:extLst>
              <a:ext uri="{FF2B5EF4-FFF2-40B4-BE49-F238E27FC236}">
                <a16:creationId xmlns:a16="http://schemas.microsoft.com/office/drawing/2014/main" id="{6C0105B9-E671-DD6A-A549-BA357800ADED}"/>
              </a:ext>
            </a:extLst>
          </p:cNvPr>
          <p:cNvPicPr>
            <a:picLocks noChangeAspect="1" noChangeArrowheads="1"/>
          </p:cNvPicPr>
          <p:nvPr/>
        </p:nvPicPr>
        <p:blipFill>
          <a:blip r:embed="rId13">
            <a:grayscl/>
            <a:extLst>
              <a:ext uri="{BEBA8EAE-BF5A-486C-A8C5-ECC9F3942E4B}">
                <a14:imgProps xmlns:a14="http://schemas.microsoft.com/office/drawing/2010/main">
                  <a14:imgLayer r:embed="rId14">
                    <a14:imgEffect>
                      <a14:backgroundRemoval t="2667" b="97778" l="1778" r="97333">
                        <a14:foregroundMark x1="11556" y1="78667" x2="11556" y2="78667"/>
                        <a14:foregroundMark x1="8889" y1="75556" x2="8889" y2="75556"/>
                        <a14:foregroundMark x1="6222" y1="71556" x2="6222" y2="71556"/>
                        <a14:foregroundMark x1="3556" y1="36000" x2="3556" y2="36000"/>
                        <a14:foregroundMark x1="1778" y1="42222" x2="1778" y2="42222"/>
                        <a14:foregroundMark x1="16000" y1="16444" x2="16000" y2="16444"/>
                        <a14:foregroundMark x1="8889" y1="23111" x2="8889" y2="23111"/>
                        <a14:foregroundMark x1="76889" y1="10667" x2="76889" y2="10667"/>
                        <a14:foregroundMark x1="80000" y1="7111" x2="80000" y2="7111"/>
                        <a14:foregroundMark x1="87556" y1="12000" x2="87556" y2="12000"/>
                        <a14:foregroundMark x1="85778" y1="19556" x2="85778" y2="19556"/>
                        <a14:foregroundMark x1="29333" y1="5778" x2="29333" y2="5778"/>
                        <a14:foregroundMark x1="40000" y1="3556" x2="40000" y2="3556"/>
                        <a14:foregroundMark x1="52000" y1="3111" x2="52000" y2="3111"/>
                        <a14:foregroundMark x1="67111" y1="6222" x2="67111" y2="6222"/>
                        <a14:foregroundMark x1="59111" y1="40444" x2="59111" y2="40444"/>
                        <a14:foregroundMark x1="4444" y1="67556" x2="4444" y2="67556"/>
                        <a14:foregroundMark x1="14667" y1="80000" x2="14667" y2="80000"/>
                        <a14:foregroundMark x1="20000" y1="80889" x2="20000" y2="80889"/>
                        <a14:foregroundMark x1="21778" y1="87556" x2="21778" y2="87556"/>
                        <a14:foregroundMark x1="12000" y1="91111" x2="12000" y2="91111"/>
                        <a14:foregroundMark x1="31111" y1="94667" x2="31111" y2="94667"/>
                        <a14:foregroundMark x1="47556" y1="98222" x2="47556" y2="98222"/>
                        <a14:foregroundMark x1="65778" y1="95111" x2="65778" y2="95111"/>
                        <a14:foregroundMark x1="56000" y1="97333" x2="56000" y2="97333"/>
                        <a14:foregroundMark x1="77333" y1="89333" x2="77333" y2="89333"/>
                        <a14:foregroundMark x1="84000" y1="81778" x2="84000" y2="81778"/>
                        <a14:foregroundMark x1="92000" y1="72444" x2="92000" y2="72444"/>
                        <a14:foregroundMark x1="97333" y1="55111" x2="97333" y2="55111"/>
                        <a14:foregroundMark x1="96444" y1="43556" x2="96444" y2="43556"/>
                      </a14:backgroundRemoval>
                    </a14:imgEffect>
                  </a14:imgLayer>
                </a14:imgProps>
              </a:ext>
              <a:ext uri="{28A0092B-C50C-407E-A947-70E740481C1C}">
                <a14:useLocalDpi xmlns:a14="http://schemas.microsoft.com/office/drawing/2010/main" val="0"/>
              </a:ext>
            </a:extLst>
          </a:blip>
          <a:srcRect/>
          <a:stretch>
            <a:fillRect/>
          </a:stretch>
        </p:blipFill>
        <p:spPr bwMode="auto">
          <a:xfrm>
            <a:off x="5101668" y="4451685"/>
            <a:ext cx="591047" cy="5910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3494FE-A6C6-B2E7-7E07-D00FCBC7F786}"/>
              </a:ext>
            </a:extLst>
          </p:cNvPr>
          <p:cNvSpPr txBox="1"/>
          <p:nvPr/>
        </p:nvSpPr>
        <p:spPr>
          <a:xfrm>
            <a:off x="4585914" y="5107983"/>
            <a:ext cx="1650522" cy="276999"/>
          </a:xfrm>
          <a:prstGeom prst="rect">
            <a:avLst/>
          </a:prstGeom>
          <a:noFill/>
        </p:spPr>
        <p:txBody>
          <a:bodyPr wrap="square" rtlCol="0">
            <a:spAutoFit/>
          </a:bodyPr>
          <a:lstStyle/>
          <a:p>
            <a:pPr algn="ctr"/>
            <a:r>
              <a:rPr lang="en-US" sz="1200">
                <a:latin typeface=""/>
              </a:rPr>
              <a:t>OMS</a:t>
            </a:r>
            <a:endParaRPr lang="en-US" sz="1600">
              <a:latin typeface=""/>
            </a:endParaRPr>
          </a:p>
        </p:txBody>
      </p:sp>
      <p:cxnSp>
        <p:nvCxnSpPr>
          <p:cNvPr id="12" name="Elbow Connector 11">
            <a:extLst>
              <a:ext uri="{FF2B5EF4-FFF2-40B4-BE49-F238E27FC236}">
                <a16:creationId xmlns:a16="http://schemas.microsoft.com/office/drawing/2014/main" id="{0CB6569A-4A5D-5468-13B5-C27D09A56FC8}"/>
              </a:ext>
            </a:extLst>
          </p:cNvPr>
          <p:cNvCxnSpPr/>
          <p:nvPr/>
        </p:nvCxnSpPr>
        <p:spPr>
          <a:xfrm>
            <a:off x="4426913" y="2389268"/>
            <a:ext cx="2362071" cy="670788"/>
          </a:xfrm>
          <a:prstGeom prst="bentConnector3">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8E3F026-FF65-1C22-BABF-7292AB97620D}"/>
              </a:ext>
            </a:extLst>
          </p:cNvPr>
          <p:cNvCxnSpPr/>
          <p:nvPr/>
        </p:nvCxnSpPr>
        <p:spPr>
          <a:xfrm flipV="1">
            <a:off x="4421051" y="1263609"/>
            <a:ext cx="2239915" cy="1125659"/>
          </a:xfrm>
          <a:prstGeom prst="bentConnector3">
            <a:avLst>
              <a:gd name="adj1" fmla="val 5295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8EED0E3-59F6-76AF-1AC9-62575D8FF11D}"/>
              </a:ext>
            </a:extLst>
          </p:cNvPr>
          <p:cNvCxnSpPr>
            <a:cxnSpLocks/>
          </p:cNvCxnSpPr>
          <p:nvPr/>
        </p:nvCxnSpPr>
        <p:spPr>
          <a:xfrm>
            <a:off x="4275506" y="4774277"/>
            <a:ext cx="783929" cy="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D48646A-7581-11A1-F02B-2F649F31C3A2}"/>
              </a:ext>
            </a:extLst>
          </p:cNvPr>
          <p:cNvGrpSpPr/>
          <p:nvPr/>
        </p:nvGrpSpPr>
        <p:grpSpPr>
          <a:xfrm>
            <a:off x="0" y="-31453"/>
            <a:ext cx="13358920" cy="461665"/>
            <a:chOff x="1548" y="-79133"/>
            <a:chExt cx="13357233" cy="747102"/>
          </a:xfrm>
        </p:grpSpPr>
        <p:sp>
          <p:nvSpPr>
            <p:cNvPr id="3" name="Rectangle 2">
              <a:extLst>
                <a:ext uri="{FF2B5EF4-FFF2-40B4-BE49-F238E27FC236}">
                  <a16:creationId xmlns:a16="http://schemas.microsoft.com/office/drawing/2014/main" id="{679BA478-0FD8-7AC5-2AD1-C70CFAB58138}"/>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Snip Single Corner Rectangle 4">
              <a:extLst>
                <a:ext uri="{FF2B5EF4-FFF2-40B4-BE49-F238E27FC236}">
                  <a16:creationId xmlns:a16="http://schemas.microsoft.com/office/drawing/2014/main" id="{2350574C-2115-4BB4-7BF5-7A2BB9AD83E5}"/>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6" name="Parallelogram 5">
              <a:extLst>
                <a:ext uri="{FF2B5EF4-FFF2-40B4-BE49-F238E27FC236}">
                  <a16:creationId xmlns:a16="http://schemas.microsoft.com/office/drawing/2014/main" id="{14469448-34B3-1D8E-90DF-9A795A7F0AD2}"/>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a:extLst>
                <a:ext uri="{FF2B5EF4-FFF2-40B4-BE49-F238E27FC236}">
                  <a16:creationId xmlns:a16="http://schemas.microsoft.com/office/drawing/2014/main" id="{A0D68C2F-F28B-D20E-9C1D-06C538097193}"/>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Parallelogram 12">
              <a:extLst>
                <a:ext uri="{FF2B5EF4-FFF2-40B4-BE49-F238E27FC236}">
                  <a16:creationId xmlns:a16="http://schemas.microsoft.com/office/drawing/2014/main" id="{10710D36-0A18-27B5-213E-7425954657A9}"/>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Parallelogram 16">
              <a:extLst>
                <a:ext uri="{FF2B5EF4-FFF2-40B4-BE49-F238E27FC236}">
                  <a16:creationId xmlns:a16="http://schemas.microsoft.com/office/drawing/2014/main" id="{512675B8-BEB1-DA51-13F6-199E82B9C1D7}"/>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Parallelogram 24">
              <a:extLst>
                <a:ext uri="{FF2B5EF4-FFF2-40B4-BE49-F238E27FC236}">
                  <a16:creationId xmlns:a16="http://schemas.microsoft.com/office/drawing/2014/main" id="{B0D98797-A671-B96A-3171-4276ACF7A0F1}"/>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a:extLst>
                <a:ext uri="{FF2B5EF4-FFF2-40B4-BE49-F238E27FC236}">
                  <a16:creationId xmlns:a16="http://schemas.microsoft.com/office/drawing/2014/main" id="{560D4352-724B-584C-AD2E-B9E48BB9954A}"/>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a:extLst>
                <a:ext uri="{FF2B5EF4-FFF2-40B4-BE49-F238E27FC236}">
                  <a16:creationId xmlns:a16="http://schemas.microsoft.com/office/drawing/2014/main" id="{16C64FB8-16CC-5CC3-E9C0-13EAC59ECA9A}"/>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TextBox 30">
              <a:extLst>
                <a:ext uri="{FF2B5EF4-FFF2-40B4-BE49-F238E27FC236}">
                  <a16:creationId xmlns:a16="http://schemas.microsoft.com/office/drawing/2014/main" id="{A0F4182C-B846-BA45-BB7A-6CC46259641B}"/>
                </a:ext>
              </a:extLst>
            </p:cNvPr>
            <p:cNvSpPr txBox="1"/>
            <p:nvPr/>
          </p:nvSpPr>
          <p:spPr>
            <a:xfrm>
              <a:off x="3225236" y="-79133"/>
              <a:ext cx="10133545" cy="747102"/>
            </a:xfrm>
            <a:prstGeom prst="rect">
              <a:avLst/>
            </a:prstGeom>
            <a:noFill/>
          </p:spPr>
          <p:txBody>
            <a:bodyPr wrap="square" rtlCol="0">
              <a:spAutoFit/>
            </a:bodyPr>
            <a:lstStyle/>
            <a:p>
              <a:r>
                <a:rPr lang="en-US" sz="2400">
                  <a:solidFill>
                    <a:srgbClr val="177083"/>
                  </a:solidFill>
                  <a:latin typeface="Georgia" panose="02040502050405020303" pitchFamily="18" charset="0"/>
                </a:rPr>
                <a:t>Blurring inventory silos of channels with OMS </a:t>
              </a:r>
              <a:endParaRPr lang="en-US" sz="3600">
                <a:solidFill>
                  <a:srgbClr val="177083"/>
                </a:solidFill>
                <a:latin typeface="Georgia" panose="02040502050405020303" pitchFamily="18" charset="0"/>
              </a:endParaRPr>
            </a:p>
          </p:txBody>
        </p:sp>
        <p:sp>
          <p:nvSpPr>
            <p:cNvPr id="32" name="TextBox 31">
              <a:extLst>
                <a:ext uri="{FF2B5EF4-FFF2-40B4-BE49-F238E27FC236}">
                  <a16:creationId xmlns:a16="http://schemas.microsoft.com/office/drawing/2014/main" id="{D42C126B-B05F-37C9-3AE9-7D4DD65750AA}"/>
                </a:ext>
              </a:extLst>
            </p:cNvPr>
            <p:cNvSpPr txBox="1"/>
            <p:nvPr/>
          </p:nvSpPr>
          <p:spPr>
            <a:xfrm>
              <a:off x="126206" y="-46422"/>
              <a:ext cx="2051804" cy="461665"/>
            </a:xfrm>
            <a:prstGeom prst="rect">
              <a:avLst/>
            </a:prstGeom>
            <a:noFill/>
          </p:spPr>
          <p:txBody>
            <a:bodyPr wrap="square" rtlCol="0">
              <a:spAutoFit/>
            </a:bodyPr>
            <a:lstStyle/>
            <a:p>
              <a:r>
                <a:rPr lang="en-US" sz="2400">
                  <a:solidFill>
                    <a:prstClr val="white"/>
                  </a:solidFill>
                  <a:latin typeface="Georgia" panose="02040502050405020303" pitchFamily="18" charset="0"/>
                </a:rPr>
                <a:t>Retail Intro</a:t>
              </a:r>
            </a:p>
          </p:txBody>
        </p:sp>
      </p:grpSp>
      <p:sp>
        <p:nvSpPr>
          <p:cNvPr id="44" name="Snip Single Corner of Rectangle 43">
            <a:extLst>
              <a:ext uri="{FF2B5EF4-FFF2-40B4-BE49-F238E27FC236}">
                <a16:creationId xmlns:a16="http://schemas.microsoft.com/office/drawing/2014/main" id="{94C3F064-898A-3F55-EAE9-610DC8315CA3}"/>
              </a:ext>
            </a:extLst>
          </p:cNvPr>
          <p:cNvSpPr/>
          <p:nvPr/>
        </p:nvSpPr>
        <p:spPr>
          <a:xfrm rot="10800000">
            <a:off x="8121701" y="1199657"/>
            <a:ext cx="488083" cy="4135140"/>
          </a:xfrm>
          <a:prstGeom prst="snip1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136754BA-069C-1C4E-E5AA-3689DBEAB677}"/>
              </a:ext>
            </a:extLst>
          </p:cNvPr>
          <p:cNvGrpSpPr/>
          <p:nvPr/>
        </p:nvGrpSpPr>
        <p:grpSpPr>
          <a:xfrm>
            <a:off x="8119455" y="2925924"/>
            <a:ext cx="540000" cy="540000"/>
            <a:chOff x="9074175" y="4557498"/>
            <a:chExt cx="540000" cy="540000"/>
          </a:xfrm>
        </p:grpSpPr>
        <p:sp>
          <p:nvSpPr>
            <p:cNvPr id="38" name="Rounded Rectangle 37">
              <a:extLst>
                <a:ext uri="{FF2B5EF4-FFF2-40B4-BE49-F238E27FC236}">
                  <a16:creationId xmlns:a16="http://schemas.microsoft.com/office/drawing/2014/main" id="{0B2288D5-A176-8D11-9324-0E510E0F97E5}"/>
                </a:ext>
              </a:extLst>
            </p:cNvPr>
            <p:cNvSpPr/>
            <p:nvPr/>
          </p:nvSpPr>
          <p:spPr>
            <a:xfrm rot="2704988">
              <a:off x="9074175" y="4557498"/>
              <a:ext cx="540000" cy="540000"/>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16" descr="Shopping, cart Icon in Google Material">
              <a:extLst>
                <a:ext uri="{FF2B5EF4-FFF2-40B4-BE49-F238E27FC236}">
                  <a16:creationId xmlns:a16="http://schemas.microsoft.com/office/drawing/2014/main" id="{E6E42546-D80C-1549-58DE-AB3A137202CE}"/>
                </a:ext>
              </a:extLst>
            </p:cNvPr>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29050" y="4640661"/>
              <a:ext cx="430250" cy="39600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678FD421-BCAB-EBE1-4D7D-5AD39D741A0B}"/>
              </a:ext>
            </a:extLst>
          </p:cNvPr>
          <p:cNvSpPr txBox="1"/>
          <p:nvPr/>
        </p:nvSpPr>
        <p:spPr>
          <a:xfrm rot="5400000">
            <a:off x="8201616" y="3202906"/>
            <a:ext cx="369332" cy="921534"/>
          </a:xfrm>
          <a:prstGeom prst="rect">
            <a:avLst/>
          </a:prstGeom>
          <a:noFill/>
        </p:spPr>
        <p:txBody>
          <a:bodyPr vert="vert270" wrap="square" rtlCol="0">
            <a:spAutoFit/>
          </a:bodyPr>
          <a:lstStyle>
            <a:defPPr>
              <a:defRPr lang="en-US"/>
            </a:defPPr>
            <a:lvl1pPr algn="ctr">
              <a:defRPr sz="1200">
                <a:latin typeface=""/>
              </a:defRPr>
            </a:lvl1pPr>
          </a:lstStyle>
          <a:p>
            <a:r>
              <a:rPr lang="en-US"/>
              <a:t>Customers</a:t>
            </a:r>
          </a:p>
        </p:txBody>
      </p:sp>
      <p:sp>
        <p:nvSpPr>
          <p:cNvPr id="4098" name="Oval 4097">
            <a:extLst>
              <a:ext uri="{FF2B5EF4-FFF2-40B4-BE49-F238E27FC236}">
                <a16:creationId xmlns:a16="http://schemas.microsoft.com/office/drawing/2014/main" id="{1FE6076A-FB0A-80BC-953C-DBFAE8DAA718}"/>
              </a:ext>
            </a:extLst>
          </p:cNvPr>
          <p:cNvSpPr/>
          <p:nvPr/>
        </p:nvSpPr>
        <p:spPr>
          <a:xfrm>
            <a:off x="6539685" y="1360781"/>
            <a:ext cx="121282" cy="33288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6" name="Oval 4105">
            <a:extLst>
              <a:ext uri="{FF2B5EF4-FFF2-40B4-BE49-F238E27FC236}">
                <a16:creationId xmlns:a16="http://schemas.microsoft.com/office/drawing/2014/main" id="{510921C4-AC16-69B4-CCB4-BBB15B612C52}"/>
              </a:ext>
            </a:extLst>
          </p:cNvPr>
          <p:cNvSpPr/>
          <p:nvPr/>
        </p:nvSpPr>
        <p:spPr>
          <a:xfrm>
            <a:off x="5884931" y="3389153"/>
            <a:ext cx="121282" cy="33288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8" name="Rectangle 4117">
            <a:extLst>
              <a:ext uri="{FF2B5EF4-FFF2-40B4-BE49-F238E27FC236}">
                <a16:creationId xmlns:a16="http://schemas.microsoft.com/office/drawing/2014/main" id="{68FCC6F5-176D-9D18-8974-8FF04525CEC0}"/>
              </a:ext>
            </a:extLst>
          </p:cNvPr>
          <p:cNvSpPr/>
          <p:nvPr/>
        </p:nvSpPr>
        <p:spPr>
          <a:xfrm>
            <a:off x="9974512" y="4043903"/>
            <a:ext cx="2686211" cy="334444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TextBox 4118">
            <a:extLst>
              <a:ext uri="{FF2B5EF4-FFF2-40B4-BE49-F238E27FC236}">
                <a16:creationId xmlns:a16="http://schemas.microsoft.com/office/drawing/2014/main" id="{201BD58C-A7FD-6788-8799-FAE77701A1B9}"/>
              </a:ext>
            </a:extLst>
          </p:cNvPr>
          <p:cNvSpPr txBox="1"/>
          <p:nvPr/>
        </p:nvSpPr>
        <p:spPr>
          <a:xfrm>
            <a:off x="9974512" y="4180933"/>
            <a:ext cx="2068303" cy="2431435"/>
          </a:xfrm>
          <a:prstGeom prst="rect">
            <a:avLst/>
          </a:prstGeom>
          <a:noFill/>
        </p:spPr>
        <p:txBody>
          <a:bodyPr wrap="square" rtlCol="0">
            <a:spAutoFit/>
          </a:bodyPr>
          <a:lstStyle/>
          <a:p>
            <a:pPr marL="285750" indent="-192088" algn="just">
              <a:spcBef>
                <a:spcPts val="600"/>
              </a:spcBef>
              <a:spcAft>
                <a:spcPts val="600"/>
              </a:spcAft>
              <a:buFont typeface="Arial" panose="020B0604020202020204" pitchFamily="34" charset="0"/>
              <a:buChar char="•"/>
            </a:pPr>
            <a:r>
              <a:rPr lang="en-US" sz="1200">
                <a:latin typeface=""/>
              </a:rPr>
              <a:t>OMS became a System of reference of inventory</a:t>
            </a:r>
          </a:p>
          <a:p>
            <a:pPr marL="285750" indent="-192088" algn="just">
              <a:spcBef>
                <a:spcPts val="600"/>
              </a:spcBef>
              <a:spcAft>
                <a:spcPts val="600"/>
              </a:spcAft>
              <a:buFont typeface="Arial" panose="020B0604020202020204" pitchFamily="34" charset="0"/>
              <a:buChar char="•"/>
            </a:pPr>
            <a:r>
              <a:rPr lang="en-US" sz="1200">
                <a:latin typeface=""/>
              </a:rPr>
              <a:t>Single source of truth of inventory for all the demand nodes</a:t>
            </a:r>
          </a:p>
          <a:p>
            <a:pPr marL="285750" indent="-192088" algn="just">
              <a:spcBef>
                <a:spcPts val="600"/>
              </a:spcBef>
              <a:spcAft>
                <a:spcPts val="600"/>
              </a:spcAft>
              <a:buFont typeface="Arial" panose="020B0604020202020204" pitchFamily="34" charset="0"/>
              <a:buChar char="•"/>
            </a:pPr>
            <a:r>
              <a:rPr lang="en-US" sz="1200">
                <a:latin typeface=""/>
              </a:rPr>
              <a:t>Provided cross-channel inventory visibility enabling omni-channel use-cases for the retailers </a:t>
            </a:r>
          </a:p>
        </p:txBody>
      </p:sp>
      <p:cxnSp>
        <p:nvCxnSpPr>
          <p:cNvPr id="46" name="Straight Arrow Connector 45">
            <a:extLst>
              <a:ext uri="{FF2B5EF4-FFF2-40B4-BE49-F238E27FC236}">
                <a16:creationId xmlns:a16="http://schemas.microsoft.com/office/drawing/2014/main" id="{493DD376-9A98-2553-9A89-D5152D84B360}"/>
              </a:ext>
            </a:extLst>
          </p:cNvPr>
          <p:cNvCxnSpPr>
            <a:cxnSpLocks/>
          </p:cNvCxnSpPr>
          <p:nvPr/>
        </p:nvCxnSpPr>
        <p:spPr>
          <a:xfrm>
            <a:off x="5475462" y="2397791"/>
            <a:ext cx="1" cy="2062417"/>
          </a:xfrm>
          <a:prstGeom prst="straightConnector1">
            <a:avLst/>
          </a:prstGeom>
          <a:ln w="12700">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9B04BBB-F55B-5023-1F78-44D7F08D338B}"/>
              </a:ext>
            </a:extLst>
          </p:cNvPr>
          <p:cNvCxnSpPr>
            <a:cxnSpLocks/>
          </p:cNvCxnSpPr>
          <p:nvPr/>
        </p:nvCxnSpPr>
        <p:spPr>
          <a:xfrm>
            <a:off x="5339036" y="2406315"/>
            <a:ext cx="1" cy="2062417"/>
          </a:xfrm>
          <a:prstGeom prst="straightConnector1">
            <a:avLst/>
          </a:prstGeom>
          <a:ln w="12700">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275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9CB4D7-2C91-EB76-45D0-6EDDDFE397A2}"/>
              </a:ext>
            </a:extLst>
          </p:cNvPr>
          <p:cNvSpPr/>
          <p:nvPr/>
        </p:nvSpPr>
        <p:spPr>
          <a:xfrm>
            <a:off x="211196" y="832383"/>
            <a:ext cx="7859908" cy="4498565"/>
          </a:xfrm>
          <a:prstGeom prst="rect">
            <a:avLst/>
          </a:prstGeom>
          <a:solidFill>
            <a:srgbClr val="4A4D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6779FDB-A9C3-11FC-2D1E-5C55E1D22277}"/>
              </a:ext>
            </a:extLst>
          </p:cNvPr>
          <p:cNvSpPr/>
          <p:nvPr/>
        </p:nvSpPr>
        <p:spPr>
          <a:xfrm>
            <a:off x="8890612" y="2380473"/>
            <a:ext cx="2814574" cy="961902"/>
          </a:xfrm>
          <a:prstGeom prst="round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Unified Commerce Vertical</a:t>
            </a:r>
          </a:p>
        </p:txBody>
      </p:sp>
      <p:grpSp>
        <p:nvGrpSpPr>
          <p:cNvPr id="55" name="Group 54">
            <a:extLst>
              <a:ext uri="{FF2B5EF4-FFF2-40B4-BE49-F238E27FC236}">
                <a16:creationId xmlns:a16="http://schemas.microsoft.com/office/drawing/2014/main" id="{3AAD027A-D4F8-6BC0-B446-B8132BEB919A}"/>
              </a:ext>
            </a:extLst>
          </p:cNvPr>
          <p:cNvGrpSpPr/>
          <p:nvPr/>
        </p:nvGrpSpPr>
        <p:grpSpPr>
          <a:xfrm>
            <a:off x="120000" y="5498991"/>
            <a:ext cx="11952000" cy="1138052"/>
            <a:chOff x="120000" y="5498523"/>
            <a:chExt cx="11952000" cy="1138052"/>
          </a:xfrm>
        </p:grpSpPr>
        <p:sp>
          <p:nvSpPr>
            <p:cNvPr id="54" name="Rectangle 53">
              <a:extLst>
                <a:ext uri="{FF2B5EF4-FFF2-40B4-BE49-F238E27FC236}">
                  <a16:creationId xmlns:a16="http://schemas.microsoft.com/office/drawing/2014/main" id="{0E4FFEC4-7DB0-7058-6742-BE24D1005280}"/>
                </a:ext>
              </a:extLst>
            </p:cNvPr>
            <p:cNvSpPr/>
            <p:nvPr/>
          </p:nvSpPr>
          <p:spPr>
            <a:xfrm>
              <a:off x="210391" y="5562126"/>
              <a:ext cx="7859908" cy="1010846"/>
            </a:xfrm>
            <a:prstGeom prst="rect">
              <a:avLst/>
            </a:prstGeom>
            <a:solidFill>
              <a:srgbClr val="4A4D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56ED68-3A9B-7B52-8779-F64F96D1300B}"/>
                </a:ext>
              </a:extLst>
            </p:cNvPr>
            <p:cNvSpPr/>
            <p:nvPr/>
          </p:nvSpPr>
          <p:spPr>
            <a:xfrm>
              <a:off x="120000" y="5498523"/>
              <a:ext cx="11952000" cy="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71BC0AF-83A0-F794-3E2C-F7693B207A38}"/>
                </a:ext>
              </a:extLst>
            </p:cNvPr>
            <p:cNvSpPr/>
            <p:nvPr/>
          </p:nvSpPr>
          <p:spPr>
            <a:xfrm>
              <a:off x="120000" y="6636575"/>
              <a:ext cx="11952000" cy="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94F43F71-B927-2381-5DB5-CA1CF8CBFDAB}"/>
                </a:ext>
              </a:extLst>
            </p:cNvPr>
            <p:cNvSpPr/>
            <p:nvPr/>
          </p:nvSpPr>
          <p:spPr>
            <a:xfrm>
              <a:off x="8890611" y="5712424"/>
              <a:ext cx="2851185" cy="710251"/>
            </a:xfrm>
            <a:prstGeom prst="roundRect">
              <a:avLst/>
            </a:prstGeom>
            <a:noFill/>
            <a:ln w="285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Revionics Vertical</a:t>
              </a:r>
            </a:p>
          </p:txBody>
        </p:sp>
        <p:sp>
          <p:nvSpPr>
            <p:cNvPr id="11" name="Rounded Rectangle 10">
              <a:extLst>
                <a:ext uri="{FF2B5EF4-FFF2-40B4-BE49-F238E27FC236}">
                  <a16:creationId xmlns:a16="http://schemas.microsoft.com/office/drawing/2014/main" id="{60E3007A-5C24-CB77-6418-AF06E400D536}"/>
                </a:ext>
              </a:extLst>
            </p:cNvPr>
            <p:cNvSpPr/>
            <p:nvPr/>
          </p:nvSpPr>
          <p:spPr>
            <a:xfrm>
              <a:off x="523257" y="5683842"/>
              <a:ext cx="2264581" cy="710251"/>
            </a:xfrm>
            <a:prstGeom prst="roundRect">
              <a:avLst/>
            </a:prstGeom>
            <a:solidFill>
              <a:srgbClr val="A1A3A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
                </a:rPr>
                <a:t>Pricing</a:t>
              </a:r>
            </a:p>
          </p:txBody>
        </p:sp>
        <p:sp>
          <p:nvSpPr>
            <p:cNvPr id="12" name="Rounded Rectangle 11">
              <a:extLst>
                <a:ext uri="{FF2B5EF4-FFF2-40B4-BE49-F238E27FC236}">
                  <a16:creationId xmlns:a16="http://schemas.microsoft.com/office/drawing/2014/main" id="{ED2430FC-6926-C025-B6C8-185BCB444047}"/>
                </a:ext>
              </a:extLst>
            </p:cNvPr>
            <p:cNvSpPr/>
            <p:nvPr/>
          </p:nvSpPr>
          <p:spPr>
            <a:xfrm>
              <a:off x="3044025" y="5676552"/>
              <a:ext cx="2188441" cy="710251"/>
            </a:xfrm>
            <a:prstGeom prst="roundRect">
              <a:avLst/>
            </a:prstGeom>
            <a:solidFill>
              <a:srgbClr val="A1A3A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
                </a:rPr>
                <a:t>Promotion Planning</a:t>
              </a:r>
            </a:p>
          </p:txBody>
        </p:sp>
        <p:sp>
          <p:nvSpPr>
            <p:cNvPr id="13" name="Rounded Rectangle 12">
              <a:extLst>
                <a:ext uri="{FF2B5EF4-FFF2-40B4-BE49-F238E27FC236}">
                  <a16:creationId xmlns:a16="http://schemas.microsoft.com/office/drawing/2014/main" id="{2E7FB72D-A89C-8789-913F-3F8234CF5FE8}"/>
                </a:ext>
              </a:extLst>
            </p:cNvPr>
            <p:cNvSpPr/>
            <p:nvPr/>
          </p:nvSpPr>
          <p:spPr>
            <a:xfrm>
              <a:off x="5533176" y="5676552"/>
              <a:ext cx="2244624" cy="710251"/>
            </a:xfrm>
            <a:prstGeom prst="roundRect">
              <a:avLst/>
            </a:prstGeom>
            <a:solidFill>
              <a:srgbClr val="A1A3A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
                </a:rPr>
                <a:t>Markdown Optimization</a:t>
              </a:r>
            </a:p>
          </p:txBody>
        </p:sp>
      </p:grpSp>
      <p:sp>
        <p:nvSpPr>
          <p:cNvPr id="14" name="Rounded Rectangle 13">
            <a:extLst>
              <a:ext uri="{FF2B5EF4-FFF2-40B4-BE49-F238E27FC236}">
                <a16:creationId xmlns:a16="http://schemas.microsoft.com/office/drawing/2014/main" id="{3731BA15-4BAE-02AA-EC08-6B09DB30F39E}"/>
              </a:ext>
            </a:extLst>
          </p:cNvPr>
          <p:cNvSpPr/>
          <p:nvPr/>
        </p:nvSpPr>
        <p:spPr>
          <a:xfrm>
            <a:off x="486814" y="989008"/>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29DA861-6307-E41E-4D63-DCE62461FB3F}"/>
              </a:ext>
            </a:extLst>
          </p:cNvPr>
          <p:cNvSpPr txBox="1"/>
          <p:nvPr/>
        </p:nvSpPr>
        <p:spPr>
          <a:xfrm>
            <a:off x="563356" y="1108204"/>
            <a:ext cx="2057184" cy="338554"/>
          </a:xfrm>
          <a:prstGeom prst="rect">
            <a:avLst/>
          </a:prstGeom>
          <a:noFill/>
        </p:spPr>
        <p:txBody>
          <a:bodyPr wrap="square" rtlCol="0">
            <a:spAutoFit/>
          </a:bodyPr>
          <a:lstStyle/>
          <a:p>
            <a:pPr algn="ctr"/>
            <a:r>
              <a:rPr lang="en-US" sz="1600">
                <a:solidFill>
                  <a:schemeClr val="bg1"/>
                </a:solidFill>
              </a:rPr>
              <a:t>Aptos Point of Sole</a:t>
            </a:r>
          </a:p>
        </p:txBody>
      </p:sp>
      <p:sp>
        <p:nvSpPr>
          <p:cNvPr id="17" name="TextBox 16">
            <a:extLst>
              <a:ext uri="{FF2B5EF4-FFF2-40B4-BE49-F238E27FC236}">
                <a16:creationId xmlns:a16="http://schemas.microsoft.com/office/drawing/2014/main" id="{9935E430-CEF7-2CF5-5EA1-7EA315013B2D}"/>
              </a:ext>
            </a:extLst>
          </p:cNvPr>
          <p:cNvSpPr txBox="1"/>
          <p:nvPr/>
        </p:nvSpPr>
        <p:spPr>
          <a:xfrm>
            <a:off x="730654" y="1407985"/>
            <a:ext cx="1658112" cy="276999"/>
          </a:xfrm>
          <a:prstGeom prst="rect">
            <a:avLst/>
          </a:prstGeom>
          <a:noFill/>
        </p:spPr>
        <p:txBody>
          <a:bodyPr wrap="square" rtlCol="0">
            <a:spAutoFit/>
          </a:bodyPr>
          <a:lstStyle/>
          <a:p>
            <a:pPr algn="ctr"/>
            <a:r>
              <a:rPr lang="en-US" sz="1200" b="1" i="1">
                <a:solidFill>
                  <a:schemeClr val="bg1"/>
                </a:solidFill>
              </a:rPr>
              <a:t>Fixed </a:t>
            </a:r>
          </a:p>
        </p:txBody>
      </p:sp>
      <p:sp>
        <p:nvSpPr>
          <p:cNvPr id="18" name="Rounded Rectangle 17">
            <a:extLst>
              <a:ext uri="{FF2B5EF4-FFF2-40B4-BE49-F238E27FC236}">
                <a16:creationId xmlns:a16="http://schemas.microsoft.com/office/drawing/2014/main" id="{BFC60F86-3320-875A-72B3-DB7ECED8AE07}"/>
              </a:ext>
            </a:extLst>
          </p:cNvPr>
          <p:cNvSpPr/>
          <p:nvPr/>
        </p:nvSpPr>
        <p:spPr>
          <a:xfrm>
            <a:off x="486814" y="2081380"/>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20D8B34-7802-3DEA-EF3C-3E839CEBCDB1}"/>
              </a:ext>
            </a:extLst>
          </p:cNvPr>
          <p:cNvSpPr txBox="1"/>
          <p:nvPr/>
        </p:nvSpPr>
        <p:spPr>
          <a:xfrm>
            <a:off x="3176841" y="1102618"/>
            <a:ext cx="1908815" cy="584775"/>
          </a:xfrm>
          <a:prstGeom prst="rect">
            <a:avLst/>
          </a:prstGeom>
          <a:noFill/>
        </p:spPr>
        <p:txBody>
          <a:bodyPr wrap="square" rtlCol="0">
            <a:spAutoFit/>
          </a:bodyPr>
          <a:lstStyle/>
          <a:p>
            <a:pPr algn="ctr"/>
            <a:r>
              <a:rPr lang="en-US" sz="1600">
                <a:solidFill>
                  <a:schemeClr val="bg1"/>
                </a:solidFill>
              </a:rPr>
              <a:t>Aptos One Store Selling App</a:t>
            </a:r>
          </a:p>
        </p:txBody>
      </p:sp>
      <p:sp>
        <p:nvSpPr>
          <p:cNvPr id="21" name="Rounded Rectangle 20">
            <a:extLst>
              <a:ext uri="{FF2B5EF4-FFF2-40B4-BE49-F238E27FC236}">
                <a16:creationId xmlns:a16="http://schemas.microsoft.com/office/drawing/2014/main" id="{5F9C3353-E582-A358-71E0-502FF77F57C2}"/>
              </a:ext>
            </a:extLst>
          </p:cNvPr>
          <p:cNvSpPr/>
          <p:nvPr/>
        </p:nvSpPr>
        <p:spPr>
          <a:xfrm>
            <a:off x="2986174" y="979988"/>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11D8977-22D0-E0F7-A484-2B7D810F6BCB}"/>
              </a:ext>
            </a:extLst>
          </p:cNvPr>
          <p:cNvSpPr/>
          <p:nvPr/>
        </p:nvSpPr>
        <p:spPr>
          <a:xfrm>
            <a:off x="5467246" y="965426"/>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BFACF49-4450-AFD1-E55E-C64009F21A43}"/>
              </a:ext>
            </a:extLst>
          </p:cNvPr>
          <p:cNvSpPr/>
          <p:nvPr/>
        </p:nvSpPr>
        <p:spPr>
          <a:xfrm>
            <a:off x="3002548" y="2056965"/>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865A8A8-D934-A53F-C557-FE513F4F5600}"/>
              </a:ext>
            </a:extLst>
          </p:cNvPr>
          <p:cNvSpPr txBox="1"/>
          <p:nvPr/>
        </p:nvSpPr>
        <p:spPr>
          <a:xfrm>
            <a:off x="5543062" y="1076397"/>
            <a:ext cx="2179704" cy="584775"/>
          </a:xfrm>
          <a:prstGeom prst="rect">
            <a:avLst/>
          </a:prstGeom>
          <a:noFill/>
        </p:spPr>
        <p:txBody>
          <a:bodyPr wrap="square" rtlCol="0">
            <a:spAutoFit/>
          </a:bodyPr>
          <a:lstStyle/>
          <a:p>
            <a:pPr algn="ctr"/>
            <a:r>
              <a:rPr lang="en-US" sz="1600">
                <a:solidFill>
                  <a:schemeClr val="bg1"/>
                </a:solidFill>
              </a:rPr>
              <a:t>Aptos Order Management System</a:t>
            </a:r>
          </a:p>
        </p:txBody>
      </p:sp>
      <p:sp>
        <p:nvSpPr>
          <p:cNvPr id="26" name="TextBox 25">
            <a:extLst>
              <a:ext uri="{FF2B5EF4-FFF2-40B4-BE49-F238E27FC236}">
                <a16:creationId xmlns:a16="http://schemas.microsoft.com/office/drawing/2014/main" id="{60B6E568-B573-E818-BC38-F1A0CB29B0B8}"/>
              </a:ext>
            </a:extLst>
          </p:cNvPr>
          <p:cNvSpPr txBox="1"/>
          <p:nvPr/>
        </p:nvSpPr>
        <p:spPr>
          <a:xfrm>
            <a:off x="523257" y="2276098"/>
            <a:ext cx="2179704" cy="338554"/>
          </a:xfrm>
          <a:prstGeom prst="rect">
            <a:avLst/>
          </a:prstGeom>
          <a:noFill/>
        </p:spPr>
        <p:txBody>
          <a:bodyPr wrap="square" rtlCol="0">
            <a:spAutoFit/>
          </a:bodyPr>
          <a:lstStyle/>
          <a:p>
            <a:pPr algn="ctr"/>
            <a:r>
              <a:rPr lang="en-US" sz="1600">
                <a:solidFill>
                  <a:schemeClr val="bg1"/>
                </a:solidFill>
              </a:rPr>
              <a:t>Store Fulfillment App</a:t>
            </a:r>
          </a:p>
        </p:txBody>
      </p:sp>
      <p:sp>
        <p:nvSpPr>
          <p:cNvPr id="28" name="TextBox 27">
            <a:extLst>
              <a:ext uri="{FF2B5EF4-FFF2-40B4-BE49-F238E27FC236}">
                <a16:creationId xmlns:a16="http://schemas.microsoft.com/office/drawing/2014/main" id="{5982E000-7B35-DED9-9C55-98337A47E378}"/>
              </a:ext>
            </a:extLst>
          </p:cNvPr>
          <p:cNvSpPr txBox="1"/>
          <p:nvPr/>
        </p:nvSpPr>
        <p:spPr>
          <a:xfrm>
            <a:off x="3052763" y="2225780"/>
            <a:ext cx="21797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Aptos One Store Inventory Management</a:t>
            </a:r>
          </a:p>
        </p:txBody>
      </p:sp>
      <p:sp>
        <p:nvSpPr>
          <p:cNvPr id="29" name="Rounded Rectangle 28">
            <a:extLst>
              <a:ext uri="{FF2B5EF4-FFF2-40B4-BE49-F238E27FC236}">
                <a16:creationId xmlns:a16="http://schemas.microsoft.com/office/drawing/2014/main" id="{0FE4A29D-61C8-4862-A056-96F3D645A16D}"/>
              </a:ext>
            </a:extLst>
          </p:cNvPr>
          <p:cNvSpPr/>
          <p:nvPr/>
        </p:nvSpPr>
        <p:spPr>
          <a:xfrm>
            <a:off x="5505154" y="2081380"/>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22D9D46-7759-4057-82DB-0BE2901288C1}"/>
              </a:ext>
            </a:extLst>
          </p:cNvPr>
          <p:cNvSpPr txBox="1"/>
          <p:nvPr/>
        </p:nvSpPr>
        <p:spPr>
          <a:xfrm>
            <a:off x="5515060" y="2231102"/>
            <a:ext cx="2179704" cy="584775"/>
          </a:xfrm>
          <a:prstGeom prst="rect">
            <a:avLst/>
          </a:prstGeom>
          <a:noFill/>
        </p:spPr>
        <p:txBody>
          <a:bodyPr wrap="square" rtlCol="0">
            <a:spAutoFit/>
          </a:bodyPr>
          <a:lstStyle/>
          <a:p>
            <a:pPr algn="ctr"/>
            <a:r>
              <a:rPr lang="en-US" sz="1600">
                <a:solidFill>
                  <a:schemeClr val="bg1"/>
                </a:solidFill>
              </a:rPr>
              <a:t>Aptos One Unified Promos</a:t>
            </a:r>
          </a:p>
        </p:txBody>
      </p:sp>
      <p:sp>
        <p:nvSpPr>
          <p:cNvPr id="31" name="Rounded Rectangle 30">
            <a:extLst>
              <a:ext uri="{FF2B5EF4-FFF2-40B4-BE49-F238E27FC236}">
                <a16:creationId xmlns:a16="http://schemas.microsoft.com/office/drawing/2014/main" id="{C15E9878-8429-7C4D-225F-4460C4294A07}"/>
              </a:ext>
            </a:extLst>
          </p:cNvPr>
          <p:cNvSpPr/>
          <p:nvPr/>
        </p:nvSpPr>
        <p:spPr>
          <a:xfrm>
            <a:off x="532318" y="3174998"/>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3BC15CF-141D-BC00-C94D-9725EEAEFF25}"/>
              </a:ext>
            </a:extLst>
          </p:cNvPr>
          <p:cNvSpPr txBox="1"/>
          <p:nvPr/>
        </p:nvSpPr>
        <p:spPr>
          <a:xfrm>
            <a:off x="577822" y="3298045"/>
            <a:ext cx="2179704" cy="584775"/>
          </a:xfrm>
          <a:prstGeom prst="rect">
            <a:avLst/>
          </a:prstGeom>
          <a:noFill/>
        </p:spPr>
        <p:txBody>
          <a:bodyPr wrap="square" rtlCol="0">
            <a:spAutoFit/>
          </a:bodyPr>
          <a:lstStyle/>
          <a:p>
            <a:pPr algn="ctr"/>
            <a:r>
              <a:rPr lang="en-US" sz="1600">
                <a:solidFill>
                  <a:schemeClr val="bg1"/>
                </a:solidFill>
              </a:rPr>
              <a:t>Aptos One Enterprise Web Apps</a:t>
            </a:r>
          </a:p>
        </p:txBody>
      </p:sp>
      <p:sp>
        <p:nvSpPr>
          <p:cNvPr id="33" name="Rounded Rectangle 32">
            <a:extLst>
              <a:ext uri="{FF2B5EF4-FFF2-40B4-BE49-F238E27FC236}">
                <a16:creationId xmlns:a16="http://schemas.microsoft.com/office/drawing/2014/main" id="{1B4E28D3-3F69-3669-0AA0-5D8A28D76235}"/>
              </a:ext>
            </a:extLst>
          </p:cNvPr>
          <p:cNvSpPr/>
          <p:nvPr/>
        </p:nvSpPr>
        <p:spPr>
          <a:xfrm>
            <a:off x="3016486" y="3176993"/>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EAF458E-F81F-7E25-7DE3-D928D9EEA0CB}"/>
              </a:ext>
            </a:extLst>
          </p:cNvPr>
          <p:cNvSpPr txBox="1"/>
          <p:nvPr/>
        </p:nvSpPr>
        <p:spPr>
          <a:xfrm>
            <a:off x="2986174" y="3409080"/>
            <a:ext cx="2179704" cy="338554"/>
          </a:xfrm>
          <a:prstGeom prst="rect">
            <a:avLst/>
          </a:prstGeom>
          <a:noFill/>
        </p:spPr>
        <p:txBody>
          <a:bodyPr wrap="square" rtlCol="0">
            <a:spAutoFit/>
          </a:bodyPr>
          <a:lstStyle/>
          <a:p>
            <a:pPr algn="ctr"/>
            <a:r>
              <a:rPr lang="en-US" sz="1600">
                <a:solidFill>
                  <a:schemeClr val="bg1"/>
                </a:solidFill>
              </a:rPr>
              <a:t>Aptos CRM</a:t>
            </a:r>
          </a:p>
        </p:txBody>
      </p:sp>
      <p:sp>
        <p:nvSpPr>
          <p:cNvPr id="35" name="Rounded Rectangle 34">
            <a:extLst>
              <a:ext uri="{FF2B5EF4-FFF2-40B4-BE49-F238E27FC236}">
                <a16:creationId xmlns:a16="http://schemas.microsoft.com/office/drawing/2014/main" id="{BA64AD45-A249-5ED1-7E47-0E8692A83CB2}"/>
              </a:ext>
            </a:extLst>
          </p:cNvPr>
          <p:cNvSpPr/>
          <p:nvPr/>
        </p:nvSpPr>
        <p:spPr>
          <a:xfrm>
            <a:off x="5522280" y="3187073"/>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Aptos Merchandising</a:t>
            </a:r>
          </a:p>
        </p:txBody>
      </p:sp>
      <p:sp>
        <p:nvSpPr>
          <p:cNvPr id="36" name="Rounded Rectangle 35">
            <a:extLst>
              <a:ext uri="{FF2B5EF4-FFF2-40B4-BE49-F238E27FC236}">
                <a16:creationId xmlns:a16="http://schemas.microsoft.com/office/drawing/2014/main" id="{0815B71D-C0DE-57E8-F49A-64C93807797E}"/>
              </a:ext>
            </a:extLst>
          </p:cNvPr>
          <p:cNvSpPr/>
          <p:nvPr/>
        </p:nvSpPr>
        <p:spPr>
          <a:xfrm>
            <a:off x="543214" y="4242928"/>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24C86B1-3DB7-FA15-CD68-72B794F6B73D}"/>
              </a:ext>
            </a:extLst>
          </p:cNvPr>
          <p:cNvSpPr txBox="1"/>
          <p:nvPr/>
        </p:nvSpPr>
        <p:spPr>
          <a:xfrm>
            <a:off x="588718" y="4365975"/>
            <a:ext cx="2179704" cy="584775"/>
          </a:xfrm>
          <a:prstGeom prst="rect">
            <a:avLst/>
          </a:prstGeom>
          <a:noFill/>
        </p:spPr>
        <p:txBody>
          <a:bodyPr wrap="square" rtlCol="0">
            <a:spAutoFit/>
          </a:bodyPr>
          <a:lstStyle/>
          <a:p>
            <a:pPr algn="ctr"/>
            <a:r>
              <a:rPr lang="en-US" sz="1600">
                <a:solidFill>
                  <a:schemeClr val="bg1"/>
                </a:solidFill>
              </a:rPr>
              <a:t>Aptos Warehouse Management System</a:t>
            </a:r>
          </a:p>
        </p:txBody>
      </p:sp>
      <p:sp>
        <p:nvSpPr>
          <p:cNvPr id="38" name="Rounded Rectangle 37">
            <a:extLst>
              <a:ext uri="{FF2B5EF4-FFF2-40B4-BE49-F238E27FC236}">
                <a16:creationId xmlns:a16="http://schemas.microsoft.com/office/drawing/2014/main" id="{9EED8CAB-52F2-413C-A783-8F399CE15BC7}"/>
              </a:ext>
            </a:extLst>
          </p:cNvPr>
          <p:cNvSpPr/>
          <p:nvPr/>
        </p:nvSpPr>
        <p:spPr>
          <a:xfrm>
            <a:off x="3027382" y="4244923"/>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2FEEADC-4F88-46F9-59A2-D141DB11BD20}"/>
              </a:ext>
            </a:extLst>
          </p:cNvPr>
          <p:cNvSpPr txBox="1"/>
          <p:nvPr/>
        </p:nvSpPr>
        <p:spPr>
          <a:xfrm>
            <a:off x="3059878" y="4481977"/>
            <a:ext cx="2179704" cy="338554"/>
          </a:xfrm>
          <a:prstGeom prst="rect">
            <a:avLst/>
          </a:prstGeom>
          <a:noFill/>
        </p:spPr>
        <p:txBody>
          <a:bodyPr wrap="square" rtlCol="0">
            <a:spAutoFit/>
          </a:bodyPr>
          <a:lstStyle/>
          <a:p>
            <a:pPr algn="ctr"/>
            <a:r>
              <a:rPr lang="en-US" sz="1600">
                <a:solidFill>
                  <a:schemeClr val="bg1"/>
                </a:solidFill>
              </a:rPr>
              <a:t>Aptos Sales Audit</a:t>
            </a:r>
          </a:p>
        </p:txBody>
      </p:sp>
      <p:sp>
        <p:nvSpPr>
          <p:cNvPr id="40" name="Rounded Rectangle 39">
            <a:extLst>
              <a:ext uri="{FF2B5EF4-FFF2-40B4-BE49-F238E27FC236}">
                <a16:creationId xmlns:a16="http://schemas.microsoft.com/office/drawing/2014/main" id="{F435F979-F2E3-7198-AA53-0A9620968C98}"/>
              </a:ext>
            </a:extLst>
          </p:cNvPr>
          <p:cNvSpPr/>
          <p:nvPr/>
        </p:nvSpPr>
        <p:spPr>
          <a:xfrm>
            <a:off x="5522280" y="4227821"/>
            <a:ext cx="2255520" cy="806718"/>
          </a:xfrm>
          <a:prstGeom prst="roundRect">
            <a:avLst/>
          </a:prstGeom>
          <a:noFill/>
          <a:ln w="28575">
            <a:solidFill>
              <a:srgbClr val="8ABF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Aptos Analytics</a:t>
            </a:r>
          </a:p>
        </p:txBody>
      </p:sp>
      <p:grpSp>
        <p:nvGrpSpPr>
          <p:cNvPr id="41" name="Group 40">
            <a:extLst>
              <a:ext uri="{FF2B5EF4-FFF2-40B4-BE49-F238E27FC236}">
                <a16:creationId xmlns:a16="http://schemas.microsoft.com/office/drawing/2014/main" id="{E068174C-DD19-046A-31FA-BDB3F6DEA96A}"/>
              </a:ext>
            </a:extLst>
          </p:cNvPr>
          <p:cNvGrpSpPr/>
          <p:nvPr/>
        </p:nvGrpSpPr>
        <p:grpSpPr>
          <a:xfrm>
            <a:off x="0" y="-42224"/>
            <a:ext cx="12192000" cy="471683"/>
            <a:chOff x="1548" y="-96564"/>
            <a:chExt cx="12190452" cy="763314"/>
          </a:xfrm>
        </p:grpSpPr>
        <p:sp>
          <p:nvSpPr>
            <p:cNvPr id="42" name="Rectangle 41">
              <a:extLst>
                <a:ext uri="{FF2B5EF4-FFF2-40B4-BE49-F238E27FC236}">
                  <a16:creationId xmlns:a16="http://schemas.microsoft.com/office/drawing/2014/main" id="{1B7F3700-C40F-D5B5-56A6-E576FD57FB54}"/>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Snip Single Corner Rectangle 4">
              <a:extLst>
                <a:ext uri="{FF2B5EF4-FFF2-40B4-BE49-F238E27FC236}">
                  <a16:creationId xmlns:a16="http://schemas.microsoft.com/office/drawing/2014/main" id="{D0CFA1C9-543F-84BD-EAC9-ACC520383660}"/>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44" name="Parallelogram 43">
              <a:extLst>
                <a:ext uri="{FF2B5EF4-FFF2-40B4-BE49-F238E27FC236}">
                  <a16:creationId xmlns:a16="http://schemas.microsoft.com/office/drawing/2014/main" id="{568D9C20-B147-27F9-7154-78CA7D5964B7}"/>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Parallelogram 44">
              <a:extLst>
                <a:ext uri="{FF2B5EF4-FFF2-40B4-BE49-F238E27FC236}">
                  <a16:creationId xmlns:a16="http://schemas.microsoft.com/office/drawing/2014/main" id="{388B2DAE-AACA-A5CB-5887-074B7EB42B03}"/>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Parallelogram 45">
              <a:extLst>
                <a:ext uri="{FF2B5EF4-FFF2-40B4-BE49-F238E27FC236}">
                  <a16:creationId xmlns:a16="http://schemas.microsoft.com/office/drawing/2014/main" id="{FA43D463-DE93-5A77-28B0-465C18428C90}"/>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Parallelogram 46">
              <a:extLst>
                <a:ext uri="{FF2B5EF4-FFF2-40B4-BE49-F238E27FC236}">
                  <a16:creationId xmlns:a16="http://schemas.microsoft.com/office/drawing/2014/main" id="{BA7F57B8-0362-3136-E82D-065B83E7E245}"/>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Parallelogram 47">
              <a:extLst>
                <a:ext uri="{FF2B5EF4-FFF2-40B4-BE49-F238E27FC236}">
                  <a16:creationId xmlns:a16="http://schemas.microsoft.com/office/drawing/2014/main" id="{AC6F30D9-DA7B-A0F2-A287-6B0A1A4CCFC1}"/>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a:extLst>
                <a:ext uri="{FF2B5EF4-FFF2-40B4-BE49-F238E27FC236}">
                  <a16:creationId xmlns:a16="http://schemas.microsoft.com/office/drawing/2014/main" id="{7702C8A2-E27E-1645-9433-1477AD53C26E}"/>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a:extLst>
                <a:ext uri="{FF2B5EF4-FFF2-40B4-BE49-F238E27FC236}">
                  <a16:creationId xmlns:a16="http://schemas.microsoft.com/office/drawing/2014/main" id="{7FFC33F4-216A-98AC-97E4-671A52897B34}"/>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TextBox 50">
              <a:extLst>
                <a:ext uri="{FF2B5EF4-FFF2-40B4-BE49-F238E27FC236}">
                  <a16:creationId xmlns:a16="http://schemas.microsoft.com/office/drawing/2014/main" id="{62C2B0F4-8F4A-E1B5-C689-7B2DDB73A767}"/>
                </a:ext>
              </a:extLst>
            </p:cNvPr>
            <p:cNvSpPr txBox="1"/>
            <p:nvPr/>
          </p:nvSpPr>
          <p:spPr>
            <a:xfrm>
              <a:off x="3321037" y="-96564"/>
              <a:ext cx="7426543" cy="747102"/>
            </a:xfrm>
            <a:prstGeom prst="rect">
              <a:avLst/>
            </a:prstGeom>
            <a:noFill/>
          </p:spPr>
          <p:txBody>
            <a:bodyPr wrap="square" rtlCol="0">
              <a:spAutoFit/>
            </a:bodyPr>
            <a:lstStyle/>
            <a:p>
              <a:r>
                <a:rPr lang="en-US" sz="2400">
                  <a:solidFill>
                    <a:srgbClr val="177083"/>
                  </a:solidFill>
                  <a:latin typeface="Georgia" panose="02040502050405020303" pitchFamily="18" charset="0"/>
                </a:rPr>
                <a:t>Aptos Solution Portfolio</a:t>
              </a:r>
            </a:p>
          </p:txBody>
        </p:sp>
      </p:grpSp>
      <p:sp>
        <p:nvSpPr>
          <p:cNvPr id="3" name="TextBox 2">
            <a:extLst>
              <a:ext uri="{FF2B5EF4-FFF2-40B4-BE49-F238E27FC236}">
                <a16:creationId xmlns:a16="http://schemas.microsoft.com/office/drawing/2014/main" id="{DDBC02CA-0A1E-9E49-A12B-3561BC0562DC}"/>
              </a:ext>
            </a:extLst>
          </p:cNvPr>
          <p:cNvSpPr txBox="1"/>
          <p:nvPr/>
        </p:nvSpPr>
        <p:spPr>
          <a:xfrm>
            <a:off x="0" y="1628"/>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spTree>
    <p:extLst>
      <p:ext uri="{BB962C8B-B14F-4D97-AF65-F5344CB8AC3E}">
        <p14:creationId xmlns:p14="http://schemas.microsoft.com/office/powerpoint/2010/main" val="86371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43449D-84B5-0CB1-6B97-50C93E106808}"/>
              </a:ext>
            </a:extLst>
          </p:cNvPr>
          <p:cNvSpPr/>
          <p:nvPr/>
        </p:nvSpPr>
        <p:spPr>
          <a:xfrm>
            <a:off x="122694" y="2429412"/>
            <a:ext cx="6096000" cy="3293209"/>
          </a:xfrm>
          <a:prstGeom prst="rect">
            <a:avLst/>
          </a:prstGeom>
        </p:spPr>
        <p:txBody>
          <a:bodyPr>
            <a:spAutoFit/>
          </a:bodyPr>
          <a:lstStyle/>
          <a:p>
            <a:pPr marL="285750" indent="-285750" algn="just">
              <a:buFont typeface="Arial" panose="020B0604020202020204" pitchFamily="34" charset="0"/>
              <a:buChar char="•"/>
            </a:pPr>
            <a:r>
              <a:rPr lang="en-US" sz="1600" b="1">
                <a:solidFill>
                  <a:srgbClr val="172B4D"/>
                </a:solidFill>
              </a:rPr>
              <a:t>Aptos Store Fulfillment</a:t>
            </a:r>
            <a:r>
              <a:rPr lang="en-US" sz="1600">
                <a:solidFill>
                  <a:srgbClr val="172B4D"/>
                </a:solidFill>
              </a:rPr>
              <a:t> integrates with Aptos’ order management solution</a:t>
            </a:r>
          </a:p>
          <a:p>
            <a:pPr marL="285750" indent="-285750" algn="just">
              <a:buFont typeface="Arial" panose="020B0604020202020204" pitchFamily="34" charset="0"/>
              <a:buChar char="•"/>
            </a:pPr>
            <a:endParaRPr lang="en-US" sz="1600">
              <a:solidFill>
                <a:srgbClr val="172B4D"/>
              </a:solidFill>
            </a:endParaRPr>
          </a:p>
          <a:p>
            <a:pPr marL="285750" indent="-285750" algn="just">
              <a:buFont typeface="Arial" panose="020B0604020202020204" pitchFamily="34" charset="0"/>
              <a:buChar char="•"/>
            </a:pPr>
            <a:r>
              <a:rPr lang="en-US" sz="1600" b="1">
                <a:solidFill>
                  <a:srgbClr val="172B4D"/>
                </a:solidFill>
              </a:rPr>
              <a:t>Aptos Store Fulfillment</a:t>
            </a:r>
            <a:r>
              <a:rPr lang="en-US" sz="1600">
                <a:solidFill>
                  <a:srgbClr val="172B4D"/>
                </a:solidFill>
              </a:rPr>
              <a:t> offers a faster way to handle fulfillment of orders routed to store locations</a:t>
            </a:r>
          </a:p>
          <a:p>
            <a:pPr marL="285750" indent="-285750" algn="just">
              <a:buFont typeface="Arial" panose="020B0604020202020204" pitchFamily="34" charset="0"/>
              <a:buChar char="•"/>
            </a:pPr>
            <a:endParaRPr lang="en-US" sz="1600">
              <a:solidFill>
                <a:srgbClr val="172B4D"/>
              </a:solidFill>
            </a:endParaRPr>
          </a:p>
          <a:p>
            <a:pPr marL="285750" indent="-285750" algn="just">
              <a:buFont typeface="Arial" panose="020B0604020202020204" pitchFamily="34" charset="0"/>
              <a:buChar char="•"/>
            </a:pPr>
            <a:endParaRPr lang="en-US" sz="1600">
              <a:solidFill>
                <a:srgbClr val="172B4D"/>
              </a:solidFill>
            </a:endParaRPr>
          </a:p>
          <a:p>
            <a:pPr marL="285750" indent="-285750" algn="just">
              <a:buFont typeface="Arial" panose="020B0604020202020204" pitchFamily="34" charset="0"/>
              <a:buChar char="•"/>
            </a:pPr>
            <a:r>
              <a:rPr lang="en-US" sz="1600">
                <a:solidFill>
                  <a:srgbClr val="172B4D"/>
                </a:solidFill>
              </a:rPr>
              <a:t>With </a:t>
            </a:r>
            <a:r>
              <a:rPr lang="en-US" sz="1600" b="1">
                <a:solidFill>
                  <a:srgbClr val="172B4D"/>
                </a:solidFill>
              </a:rPr>
              <a:t>Aptos Store Fulfillment</a:t>
            </a:r>
            <a:r>
              <a:rPr lang="en-US" sz="1600">
                <a:solidFill>
                  <a:srgbClr val="172B4D"/>
                </a:solidFill>
              </a:rPr>
              <a:t>, users can move freely around the store or stock room while performing order fulfillment activities such as viewing the </a:t>
            </a:r>
            <a:r>
              <a:rPr lang="en-US" sz="1600" err="1">
                <a:solidFill>
                  <a:srgbClr val="172B4D"/>
                </a:solidFill>
              </a:rPr>
              <a:t>worklist</a:t>
            </a:r>
            <a:r>
              <a:rPr lang="en-US" sz="1600">
                <a:solidFill>
                  <a:srgbClr val="172B4D"/>
                </a:solidFill>
              </a:rPr>
              <a:t>, picking and packing items, validating UPCs, printing shipping documents, and marking items that are out of stock. </a:t>
            </a:r>
            <a:endParaRPr lang="en-US" sz="1600"/>
          </a:p>
          <a:p>
            <a:pPr algn="just"/>
            <a:endParaRPr lang="en-US" sz="1600"/>
          </a:p>
        </p:txBody>
      </p:sp>
      <p:pic>
        <p:nvPicPr>
          <p:cNvPr id="3" name="Picture 2">
            <a:extLst>
              <a:ext uri="{FF2B5EF4-FFF2-40B4-BE49-F238E27FC236}">
                <a16:creationId xmlns:a16="http://schemas.microsoft.com/office/drawing/2014/main" id="{429A3A3E-148E-1382-07AC-27266E73A7C2}"/>
              </a:ext>
            </a:extLst>
          </p:cNvPr>
          <p:cNvPicPr>
            <a:picLocks noChangeAspect="1"/>
          </p:cNvPicPr>
          <p:nvPr/>
        </p:nvPicPr>
        <p:blipFill rotWithShape="1">
          <a:blip r:embed="rId2"/>
          <a:srcRect l="49271"/>
          <a:stretch/>
        </p:blipFill>
        <p:spPr>
          <a:xfrm>
            <a:off x="1411205" y="666751"/>
            <a:ext cx="4763010" cy="1162668"/>
          </a:xfrm>
          <a:prstGeom prst="rect">
            <a:avLst/>
          </a:prstGeom>
        </p:spPr>
      </p:pic>
      <p:sp>
        <p:nvSpPr>
          <p:cNvPr id="4" name="Rectangle 3">
            <a:extLst>
              <a:ext uri="{FF2B5EF4-FFF2-40B4-BE49-F238E27FC236}">
                <a16:creationId xmlns:a16="http://schemas.microsoft.com/office/drawing/2014/main" id="{320D730D-6723-615A-108A-DDC9EE558EA5}"/>
              </a:ext>
            </a:extLst>
          </p:cNvPr>
          <p:cNvSpPr/>
          <p:nvPr/>
        </p:nvSpPr>
        <p:spPr>
          <a:xfrm>
            <a:off x="16546" y="731394"/>
            <a:ext cx="1394658" cy="1098026"/>
          </a:xfrm>
          <a:prstGeom prst="rect">
            <a:avLst/>
          </a:prstGeom>
          <a:solidFill>
            <a:srgbClr val="ECF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1B9511-28DF-D8F1-5D11-FEB9EBD3E18F}"/>
              </a:ext>
            </a:extLst>
          </p:cNvPr>
          <p:cNvSpPr txBox="1"/>
          <p:nvPr/>
        </p:nvSpPr>
        <p:spPr>
          <a:xfrm>
            <a:off x="271419" y="868468"/>
            <a:ext cx="2457449" cy="830997"/>
          </a:xfrm>
          <a:prstGeom prst="rect">
            <a:avLst/>
          </a:prstGeom>
          <a:noFill/>
        </p:spPr>
        <p:txBody>
          <a:bodyPr wrap="square" rtlCol="0">
            <a:spAutoFit/>
            <a:scene3d>
              <a:camera prst="orthographicFront"/>
              <a:lightRig rig="threePt" dir="t"/>
            </a:scene3d>
            <a:sp3d extrusionH="57150">
              <a:bevelT w="57150" h="38100" prst="hardEdge"/>
            </a:sp3d>
          </a:bodyPr>
          <a:lstStyle/>
          <a:p>
            <a:pPr algn="ctr"/>
            <a:r>
              <a:rPr lang="en-US" sz="2400" b="1">
                <a:solidFill>
                  <a:srgbClr val="234872"/>
                </a:solidFill>
              </a:rPr>
              <a:t>Store Fulfillment App</a:t>
            </a:r>
          </a:p>
        </p:txBody>
      </p:sp>
      <p:grpSp>
        <p:nvGrpSpPr>
          <p:cNvPr id="6" name="Group 5">
            <a:extLst>
              <a:ext uri="{FF2B5EF4-FFF2-40B4-BE49-F238E27FC236}">
                <a16:creationId xmlns:a16="http://schemas.microsoft.com/office/drawing/2014/main" id="{78F6746E-BCBE-6849-BED0-462AD9ED8DD6}"/>
              </a:ext>
            </a:extLst>
          </p:cNvPr>
          <p:cNvGrpSpPr/>
          <p:nvPr/>
        </p:nvGrpSpPr>
        <p:grpSpPr>
          <a:xfrm>
            <a:off x="6598826" y="868468"/>
            <a:ext cx="5593174" cy="5735738"/>
            <a:chOff x="6598826" y="868468"/>
            <a:chExt cx="5593174" cy="5735738"/>
          </a:xfrm>
        </p:grpSpPr>
        <p:sp>
          <p:nvSpPr>
            <p:cNvPr id="7" name="Rectangle 6">
              <a:extLst>
                <a:ext uri="{FF2B5EF4-FFF2-40B4-BE49-F238E27FC236}">
                  <a16:creationId xmlns:a16="http://schemas.microsoft.com/office/drawing/2014/main" id="{C5B1F86A-30F7-A44C-D998-A0F3517D8B73}"/>
                </a:ext>
              </a:extLst>
            </p:cNvPr>
            <p:cNvSpPr/>
            <p:nvPr/>
          </p:nvSpPr>
          <p:spPr>
            <a:xfrm>
              <a:off x="6710316" y="868468"/>
              <a:ext cx="5285232" cy="1195184"/>
            </a:xfrm>
            <a:prstGeom prst="rect">
              <a:avLst/>
            </a:prstGeom>
            <a:solidFill>
              <a:srgbClr val="234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234A2D8-DC91-7F95-0F29-5507FD655BCD}"/>
                </a:ext>
              </a:extLst>
            </p:cNvPr>
            <p:cNvGrpSpPr/>
            <p:nvPr/>
          </p:nvGrpSpPr>
          <p:grpSpPr>
            <a:xfrm>
              <a:off x="6598826" y="997649"/>
              <a:ext cx="5593174" cy="812209"/>
              <a:chOff x="6893006" y="997649"/>
              <a:chExt cx="4791469" cy="812209"/>
            </a:xfrm>
          </p:grpSpPr>
          <p:sp>
            <p:nvSpPr>
              <p:cNvPr id="10" name="Right Triangle 9">
                <a:extLst>
                  <a:ext uri="{FF2B5EF4-FFF2-40B4-BE49-F238E27FC236}">
                    <a16:creationId xmlns:a16="http://schemas.microsoft.com/office/drawing/2014/main" id="{3BFE27D8-3E0F-328B-04A3-927F5619E711}"/>
                  </a:ext>
                </a:extLst>
              </p:cNvPr>
              <p:cNvSpPr/>
              <p:nvPr/>
            </p:nvSpPr>
            <p:spPr>
              <a:xfrm>
                <a:off x="6893006" y="997649"/>
                <a:ext cx="2743200" cy="36576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4D4FD052-0C35-7FFA-DC16-8A021914E194}"/>
                  </a:ext>
                </a:extLst>
              </p:cNvPr>
              <p:cNvSpPr/>
              <p:nvPr/>
            </p:nvSpPr>
            <p:spPr>
              <a:xfrm flipH="1">
                <a:off x="8941275" y="997649"/>
                <a:ext cx="2743200" cy="36576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FC53EC-4E8C-9E41-7ADC-EFBCD4CC05D2}"/>
                  </a:ext>
                </a:extLst>
              </p:cNvPr>
              <p:cNvSpPr/>
              <p:nvPr/>
            </p:nvSpPr>
            <p:spPr>
              <a:xfrm>
                <a:off x="6893006" y="1363409"/>
                <a:ext cx="4791469" cy="44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B5F64BD7-5C37-B930-1B45-6A98F582B3BA}"/>
                </a:ext>
              </a:extLst>
            </p:cNvPr>
            <p:cNvPicPr>
              <a:picLocks noChangeAspect="1"/>
            </p:cNvPicPr>
            <p:nvPr/>
          </p:nvPicPr>
          <p:blipFill rotWithShape="1">
            <a:blip r:embed="rId3"/>
            <a:srcRect l="44110"/>
            <a:stretch/>
          </p:blipFill>
          <p:spPr>
            <a:xfrm>
              <a:off x="6684916" y="1722755"/>
              <a:ext cx="5321481" cy="4881451"/>
            </a:xfrm>
            <a:prstGeom prst="rect">
              <a:avLst/>
            </a:prstGeom>
          </p:spPr>
        </p:pic>
      </p:grpSp>
      <p:sp>
        <p:nvSpPr>
          <p:cNvPr id="13" name="TextBox 12">
            <a:extLst>
              <a:ext uri="{FF2B5EF4-FFF2-40B4-BE49-F238E27FC236}">
                <a16:creationId xmlns:a16="http://schemas.microsoft.com/office/drawing/2014/main" id="{DAA9BC53-91D4-3DD0-1158-29B2DBFFEE2C}"/>
              </a:ext>
            </a:extLst>
          </p:cNvPr>
          <p:cNvSpPr txBox="1"/>
          <p:nvPr/>
        </p:nvSpPr>
        <p:spPr>
          <a:xfrm>
            <a:off x="6794500" y="1244258"/>
            <a:ext cx="5422900" cy="461665"/>
          </a:xfrm>
          <a:prstGeom prst="rect">
            <a:avLst/>
          </a:prstGeom>
          <a:noFill/>
        </p:spPr>
        <p:txBody>
          <a:bodyPr wrap="square" rtlCol="0">
            <a:spAutoFit/>
          </a:bodyPr>
          <a:lstStyle/>
          <a:p>
            <a:pPr algn="ctr"/>
            <a:r>
              <a:rPr lang="en-US" sz="2000" b="1"/>
              <a:t>Main</a:t>
            </a:r>
            <a:r>
              <a:rPr lang="en-US" sz="2400"/>
              <a:t> </a:t>
            </a:r>
            <a:r>
              <a:rPr lang="en-US" sz="2400" b="1">
                <a:solidFill>
                  <a:srgbClr val="3D9EA5"/>
                </a:solidFill>
              </a:rPr>
              <a:t>highlights </a:t>
            </a:r>
            <a:r>
              <a:rPr lang="en-US" sz="2000" b="1"/>
              <a:t>of the application</a:t>
            </a:r>
          </a:p>
        </p:txBody>
      </p:sp>
      <p:sp>
        <p:nvSpPr>
          <p:cNvPr id="25" name="TextBox 24">
            <a:extLst>
              <a:ext uri="{FF2B5EF4-FFF2-40B4-BE49-F238E27FC236}">
                <a16:creationId xmlns:a16="http://schemas.microsoft.com/office/drawing/2014/main" id="{88020E80-3F90-855D-DD59-92D71DE33C8D}"/>
              </a:ext>
            </a:extLst>
          </p:cNvPr>
          <p:cNvSpPr txBox="1"/>
          <p:nvPr/>
        </p:nvSpPr>
        <p:spPr>
          <a:xfrm>
            <a:off x="0" y="74586"/>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grpSp>
        <p:nvGrpSpPr>
          <p:cNvPr id="26" name="Group 25">
            <a:extLst>
              <a:ext uri="{FF2B5EF4-FFF2-40B4-BE49-F238E27FC236}">
                <a16:creationId xmlns:a16="http://schemas.microsoft.com/office/drawing/2014/main" id="{AF18C39B-90F2-CE2C-7B5A-8B418BEDC87D}"/>
              </a:ext>
            </a:extLst>
          </p:cNvPr>
          <p:cNvGrpSpPr/>
          <p:nvPr/>
        </p:nvGrpSpPr>
        <p:grpSpPr>
          <a:xfrm>
            <a:off x="27356" y="-23479"/>
            <a:ext cx="12192000" cy="471683"/>
            <a:chOff x="1548" y="-96564"/>
            <a:chExt cx="12190452" cy="763314"/>
          </a:xfrm>
        </p:grpSpPr>
        <p:sp>
          <p:nvSpPr>
            <p:cNvPr id="27" name="Rectangle 26">
              <a:extLst>
                <a:ext uri="{FF2B5EF4-FFF2-40B4-BE49-F238E27FC236}">
                  <a16:creationId xmlns:a16="http://schemas.microsoft.com/office/drawing/2014/main" id="{E965D1F1-392D-28BB-6611-2488222E7DC1}"/>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Snip Single Corner Rectangle 4">
              <a:extLst>
                <a:ext uri="{FF2B5EF4-FFF2-40B4-BE49-F238E27FC236}">
                  <a16:creationId xmlns:a16="http://schemas.microsoft.com/office/drawing/2014/main" id="{DDF5933F-8026-3E19-CB37-0E20141E10D6}"/>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29" name="Parallelogram 28">
              <a:extLst>
                <a:ext uri="{FF2B5EF4-FFF2-40B4-BE49-F238E27FC236}">
                  <a16:creationId xmlns:a16="http://schemas.microsoft.com/office/drawing/2014/main" id="{3E15BA27-E71B-0000-6D5A-A6AC3D34A000}"/>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Parallelogram 29">
              <a:extLst>
                <a:ext uri="{FF2B5EF4-FFF2-40B4-BE49-F238E27FC236}">
                  <a16:creationId xmlns:a16="http://schemas.microsoft.com/office/drawing/2014/main" id="{A8475A87-15D7-13AF-687E-FFD57632FB77}"/>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Parallelogram 30">
              <a:extLst>
                <a:ext uri="{FF2B5EF4-FFF2-40B4-BE49-F238E27FC236}">
                  <a16:creationId xmlns:a16="http://schemas.microsoft.com/office/drawing/2014/main" id="{95939B2C-FD24-CE9C-1DB7-3C8E92B0122D}"/>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Parallelogram 31">
              <a:extLst>
                <a:ext uri="{FF2B5EF4-FFF2-40B4-BE49-F238E27FC236}">
                  <a16:creationId xmlns:a16="http://schemas.microsoft.com/office/drawing/2014/main" id="{7C1D6DB0-2E81-E1F0-1C91-449994CB2103}"/>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Parallelogram 32">
              <a:extLst>
                <a:ext uri="{FF2B5EF4-FFF2-40B4-BE49-F238E27FC236}">
                  <a16:creationId xmlns:a16="http://schemas.microsoft.com/office/drawing/2014/main" id="{09E321F7-DFC1-FD70-2417-B10CC44D5D6C}"/>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a:extLst>
                <a:ext uri="{FF2B5EF4-FFF2-40B4-BE49-F238E27FC236}">
                  <a16:creationId xmlns:a16="http://schemas.microsoft.com/office/drawing/2014/main" id="{C3729386-5ADC-07BE-A14B-DA820D3374C0}"/>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a:extLst>
                <a:ext uri="{FF2B5EF4-FFF2-40B4-BE49-F238E27FC236}">
                  <a16:creationId xmlns:a16="http://schemas.microsoft.com/office/drawing/2014/main" id="{F2813D6F-5298-7822-433E-0868242FD0B2}"/>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xtBox 35">
              <a:extLst>
                <a:ext uri="{FF2B5EF4-FFF2-40B4-BE49-F238E27FC236}">
                  <a16:creationId xmlns:a16="http://schemas.microsoft.com/office/drawing/2014/main" id="{1B2CDF2E-57AB-98D3-F5B4-985CC26780EC}"/>
                </a:ext>
              </a:extLst>
            </p:cNvPr>
            <p:cNvSpPr txBox="1"/>
            <p:nvPr/>
          </p:nvSpPr>
          <p:spPr>
            <a:xfrm>
              <a:off x="3321037" y="-96564"/>
              <a:ext cx="7426543" cy="747102"/>
            </a:xfrm>
            <a:prstGeom prst="rect">
              <a:avLst/>
            </a:prstGeom>
            <a:noFill/>
          </p:spPr>
          <p:txBody>
            <a:bodyPr wrap="square" rtlCol="0">
              <a:spAutoFit/>
            </a:bodyPr>
            <a:lstStyle/>
            <a:p>
              <a:r>
                <a:rPr lang="en-US" sz="2400">
                  <a:solidFill>
                    <a:srgbClr val="177083"/>
                  </a:solidFill>
                  <a:latin typeface="Georgia" panose="02040502050405020303" pitchFamily="18" charset="0"/>
                </a:rPr>
                <a:t>Aptos Store Fulfillment App</a:t>
              </a:r>
            </a:p>
          </p:txBody>
        </p:sp>
      </p:grpSp>
    </p:spTree>
    <p:extLst>
      <p:ext uri="{BB962C8B-B14F-4D97-AF65-F5344CB8AC3E}">
        <p14:creationId xmlns:p14="http://schemas.microsoft.com/office/powerpoint/2010/main" val="3947124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403FE2-76F3-231C-A488-D2B5D57D7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669638"/>
            <a:ext cx="11651016" cy="6019920"/>
          </a:xfrm>
          <a:prstGeom prst="rect">
            <a:avLst/>
          </a:prstGeom>
        </p:spPr>
      </p:pic>
      <p:grpSp>
        <p:nvGrpSpPr>
          <p:cNvPr id="3" name="Group 2">
            <a:extLst>
              <a:ext uri="{FF2B5EF4-FFF2-40B4-BE49-F238E27FC236}">
                <a16:creationId xmlns:a16="http://schemas.microsoft.com/office/drawing/2014/main" id="{B3FC5196-C44D-AF91-2054-413BE94D3D7A}"/>
              </a:ext>
            </a:extLst>
          </p:cNvPr>
          <p:cNvGrpSpPr/>
          <p:nvPr/>
        </p:nvGrpSpPr>
        <p:grpSpPr>
          <a:xfrm>
            <a:off x="27356" y="-23479"/>
            <a:ext cx="12192000" cy="471683"/>
            <a:chOff x="1548" y="-96564"/>
            <a:chExt cx="12190452" cy="763314"/>
          </a:xfrm>
        </p:grpSpPr>
        <p:sp>
          <p:nvSpPr>
            <p:cNvPr id="4" name="Rectangle 3">
              <a:extLst>
                <a:ext uri="{FF2B5EF4-FFF2-40B4-BE49-F238E27FC236}">
                  <a16:creationId xmlns:a16="http://schemas.microsoft.com/office/drawing/2014/main" id="{D6E456AE-A0D3-D786-F06E-873C26ADCF01}"/>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Snip Single Corner Rectangle 4">
              <a:extLst>
                <a:ext uri="{FF2B5EF4-FFF2-40B4-BE49-F238E27FC236}">
                  <a16:creationId xmlns:a16="http://schemas.microsoft.com/office/drawing/2014/main" id="{B762C943-A812-15B4-D515-1CA01CD50607}"/>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6" name="Parallelogram 5">
              <a:extLst>
                <a:ext uri="{FF2B5EF4-FFF2-40B4-BE49-F238E27FC236}">
                  <a16:creationId xmlns:a16="http://schemas.microsoft.com/office/drawing/2014/main" id="{B2B799DA-2A32-1216-9E40-009FD24C34E9}"/>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Parallelogram 6">
              <a:extLst>
                <a:ext uri="{FF2B5EF4-FFF2-40B4-BE49-F238E27FC236}">
                  <a16:creationId xmlns:a16="http://schemas.microsoft.com/office/drawing/2014/main" id="{A73B335A-997E-DD49-9486-52262E301ECD}"/>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Parallelogram 7">
              <a:extLst>
                <a:ext uri="{FF2B5EF4-FFF2-40B4-BE49-F238E27FC236}">
                  <a16:creationId xmlns:a16="http://schemas.microsoft.com/office/drawing/2014/main" id="{E420DCC9-9DAA-BDD9-5805-0E77BB7632A8}"/>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a:extLst>
                <a:ext uri="{FF2B5EF4-FFF2-40B4-BE49-F238E27FC236}">
                  <a16:creationId xmlns:a16="http://schemas.microsoft.com/office/drawing/2014/main" id="{A0FA5FF4-AF94-8972-E7EE-2C097808A9DE}"/>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arallelogram 9">
              <a:extLst>
                <a:ext uri="{FF2B5EF4-FFF2-40B4-BE49-F238E27FC236}">
                  <a16:creationId xmlns:a16="http://schemas.microsoft.com/office/drawing/2014/main" id="{6DFCA862-20A2-E1A2-A65A-0523F39E1BE5}"/>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BC1EA3B9-7DF1-EA47-AC2E-DA62D0B99538}"/>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1962837B-ED97-8A10-E85C-A059A0548232}"/>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extBox 12">
              <a:extLst>
                <a:ext uri="{FF2B5EF4-FFF2-40B4-BE49-F238E27FC236}">
                  <a16:creationId xmlns:a16="http://schemas.microsoft.com/office/drawing/2014/main" id="{ECE7B420-C979-50AE-EC1C-001841A61E1D}"/>
                </a:ext>
              </a:extLst>
            </p:cNvPr>
            <p:cNvSpPr txBox="1"/>
            <p:nvPr/>
          </p:nvSpPr>
          <p:spPr>
            <a:xfrm>
              <a:off x="3321037" y="-96564"/>
              <a:ext cx="7426543" cy="747102"/>
            </a:xfrm>
            <a:prstGeom prst="rect">
              <a:avLst/>
            </a:prstGeom>
            <a:noFill/>
          </p:spPr>
          <p:txBody>
            <a:bodyPr wrap="square" rtlCol="0">
              <a:spAutoFit/>
            </a:bodyPr>
            <a:lstStyle/>
            <a:p>
              <a:r>
                <a:rPr lang="en-US" sz="2400">
                  <a:solidFill>
                    <a:srgbClr val="177083"/>
                  </a:solidFill>
                  <a:latin typeface="Georgia" panose="02040502050405020303" pitchFamily="18" charset="0"/>
                </a:rPr>
                <a:t>Aptos Store Fulfillment App</a:t>
              </a:r>
            </a:p>
          </p:txBody>
        </p:sp>
      </p:grpSp>
      <p:sp>
        <p:nvSpPr>
          <p:cNvPr id="14" name="TextBox 13">
            <a:extLst>
              <a:ext uri="{FF2B5EF4-FFF2-40B4-BE49-F238E27FC236}">
                <a16:creationId xmlns:a16="http://schemas.microsoft.com/office/drawing/2014/main" id="{62DD228B-129C-40CA-5747-353A8BF954E6}"/>
              </a:ext>
            </a:extLst>
          </p:cNvPr>
          <p:cNvSpPr txBox="1"/>
          <p:nvPr/>
        </p:nvSpPr>
        <p:spPr>
          <a:xfrm>
            <a:off x="0" y="74586"/>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spTree>
    <p:extLst>
      <p:ext uri="{BB962C8B-B14F-4D97-AF65-F5344CB8AC3E}">
        <p14:creationId xmlns:p14="http://schemas.microsoft.com/office/powerpoint/2010/main" val="2861681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F8BDFF-D396-7181-EEB8-C76377AA72C0}"/>
              </a:ext>
            </a:extLst>
          </p:cNvPr>
          <p:cNvGrpSpPr/>
          <p:nvPr/>
        </p:nvGrpSpPr>
        <p:grpSpPr>
          <a:xfrm>
            <a:off x="27356" y="-25080"/>
            <a:ext cx="12192000" cy="471683"/>
            <a:chOff x="1548" y="-96564"/>
            <a:chExt cx="12190452" cy="763314"/>
          </a:xfrm>
        </p:grpSpPr>
        <p:sp>
          <p:nvSpPr>
            <p:cNvPr id="5" name="Rectangle 4">
              <a:extLst>
                <a:ext uri="{FF2B5EF4-FFF2-40B4-BE49-F238E27FC236}">
                  <a16:creationId xmlns:a16="http://schemas.microsoft.com/office/drawing/2014/main" id="{0206458F-12EA-B620-5F1E-81BED0A436F7}"/>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nip Single Corner Rectangle 4">
              <a:extLst>
                <a:ext uri="{FF2B5EF4-FFF2-40B4-BE49-F238E27FC236}">
                  <a16:creationId xmlns:a16="http://schemas.microsoft.com/office/drawing/2014/main" id="{E40F3F08-9DD1-AE88-7297-D9B5236B5538}"/>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Parallelogram 6">
              <a:extLst>
                <a:ext uri="{FF2B5EF4-FFF2-40B4-BE49-F238E27FC236}">
                  <a16:creationId xmlns:a16="http://schemas.microsoft.com/office/drawing/2014/main" id="{84DE988D-C999-5B94-3DA1-24A1D1E7843F}"/>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Parallelogram 7">
              <a:extLst>
                <a:ext uri="{FF2B5EF4-FFF2-40B4-BE49-F238E27FC236}">
                  <a16:creationId xmlns:a16="http://schemas.microsoft.com/office/drawing/2014/main" id="{041B920D-B9FC-2E71-C210-2F7DB3FDA4FB}"/>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a:extLst>
                <a:ext uri="{FF2B5EF4-FFF2-40B4-BE49-F238E27FC236}">
                  <a16:creationId xmlns:a16="http://schemas.microsoft.com/office/drawing/2014/main" id="{D90A1C8E-52D5-F80F-B259-96732EFDA719}"/>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arallelogram 9">
              <a:extLst>
                <a:ext uri="{FF2B5EF4-FFF2-40B4-BE49-F238E27FC236}">
                  <a16:creationId xmlns:a16="http://schemas.microsoft.com/office/drawing/2014/main" id="{2AE7A7BB-27FB-0DE1-0C92-A3593656D61C}"/>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arallelogram 10">
              <a:extLst>
                <a:ext uri="{FF2B5EF4-FFF2-40B4-BE49-F238E27FC236}">
                  <a16:creationId xmlns:a16="http://schemas.microsoft.com/office/drawing/2014/main" id="{647F0F14-56A9-838C-43F9-3E7419253762}"/>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7ABB5D54-847A-4CDA-3CF2-840C160ECFD8}"/>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a:extLst>
                <a:ext uri="{FF2B5EF4-FFF2-40B4-BE49-F238E27FC236}">
                  <a16:creationId xmlns:a16="http://schemas.microsoft.com/office/drawing/2014/main" id="{9980B0B9-2DC5-36EF-00BC-0750EEE15EAB}"/>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a:extLst>
                <a:ext uri="{FF2B5EF4-FFF2-40B4-BE49-F238E27FC236}">
                  <a16:creationId xmlns:a16="http://schemas.microsoft.com/office/drawing/2014/main" id="{5FA0CE32-8124-46C5-AB2E-A6CAFD66B5F1}"/>
                </a:ext>
              </a:extLst>
            </p:cNvPr>
            <p:cNvSpPr txBox="1"/>
            <p:nvPr/>
          </p:nvSpPr>
          <p:spPr>
            <a:xfrm>
              <a:off x="3321037" y="-96564"/>
              <a:ext cx="7426543" cy="747102"/>
            </a:xfrm>
            <a:prstGeom prst="rect">
              <a:avLst/>
            </a:prstGeom>
            <a:noFill/>
          </p:spPr>
          <p:txBody>
            <a:bodyPr wrap="square" rtlCol="0">
              <a:spAutoFit/>
            </a:bodyPr>
            <a:lstStyle/>
            <a:p>
              <a:r>
                <a:rPr lang="en-US" sz="2400">
                  <a:solidFill>
                    <a:srgbClr val="177083"/>
                  </a:solidFill>
                  <a:latin typeface="Georgia" panose="02040502050405020303" pitchFamily="18" charset="0"/>
                </a:rPr>
                <a:t>Aptos Merchandise</a:t>
              </a:r>
            </a:p>
          </p:txBody>
        </p:sp>
      </p:grpSp>
      <p:sp>
        <p:nvSpPr>
          <p:cNvPr id="15" name="TextBox 14">
            <a:extLst>
              <a:ext uri="{FF2B5EF4-FFF2-40B4-BE49-F238E27FC236}">
                <a16:creationId xmlns:a16="http://schemas.microsoft.com/office/drawing/2014/main" id="{C786F910-F960-8077-1DE0-BB832412DD0D}"/>
              </a:ext>
            </a:extLst>
          </p:cNvPr>
          <p:cNvSpPr txBox="1"/>
          <p:nvPr/>
        </p:nvSpPr>
        <p:spPr>
          <a:xfrm>
            <a:off x="0" y="72985"/>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sp>
        <p:nvSpPr>
          <p:cNvPr id="90" name="Rectangle 89">
            <a:extLst>
              <a:ext uri="{FF2B5EF4-FFF2-40B4-BE49-F238E27FC236}">
                <a16:creationId xmlns:a16="http://schemas.microsoft.com/office/drawing/2014/main" id="{5A477ADA-2420-C458-5687-6C95B973E896}"/>
              </a:ext>
            </a:extLst>
          </p:cNvPr>
          <p:cNvSpPr/>
          <p:nvPr/>
        </p:nvSpPr>
        <p:spPr>
          <a:xfrm>
            <a:off x="635799" y="579186"/>
            <a:ext cx="1692969" cy="612000"/>
          </a:xfrm>
          <a:prstGeom prst="rect">
            <a:avLst/>
          </a:prstGeom>
          <a:solidFill>
            <a:srgbClr val="64CCC9"/>
          </a:solidFill>
          <a:ln w="12700" cap="flat" cmpd="sng" algn="ctr">
            <a:solidFill>
              <a:srgbClr val="64CCC9">
                <a:lumMod val="75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326295"/>
                </a:solidFill>
                <a:effectLst/>
                <a:uLnTx/>
                <a:uFillTx/>
                <a:latin typeface="Arial"/>
                <a:ea typeface="+mn-ea"/>
                <a:cs typeface="Arial" panose="020B0604020202020204" pitchFamily="34" charset="0"/>
              </a:rPr>
              <a:t>Merchandising</a:t>
            </a:r>
          </a:p>
        </p:txBody>
      </p:sp>
      <p:sp>
        <p:nvSpPr>
          <p:cNvPr id="91" name="Rectangle 90">
            <a:hlinkClick r:id="" action="ppaction://noaction"/>
            <a:extLst>
              <a:ext uri="{FF2B5EF4-FFF2-40B4-BE49-F238E27FC236}">
                <a16:creationId xmlns:a16="http://schemas.microsoft.com/office/drawing/2014/main" id="{E280849D-B0B6-CFE6-BB9A-A9F2DE41F6DA}"/>
              </a:ext>
            </a:extLst>
          </p:cNvPr>
          <p:cNvSpPr/>
          <p:nvPr/>
        </p:nvSpPr>
        <p:spPr>
          <a:xfrm>
            <a:off x="635799" y="1265560"/>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Product &amp; Data Management</a:t>
            </a:r>
          </a:p>
        </p:txBody>
      </p:sp>
      <p:sp>
        <p:nvSpPr>
          <p:cNvPr id="92" name="Rectangle 91">
            <a:extLst>
              <a:ext uri="{FF2B5EF4-FFF2-40B4-BE49-F238E27FC236}">
                <a16:creationId xmlns:a16="http://schemas.microsoft.com/office/drawing/2014/main" id="{3529E96D-B3F1-EF12-E31C-1C15DB0A333C}"/>
              </a:ext>
            </a:extLst>
          </p:cNvPr>
          <p:cNvSpPr/>
          <p:nvPr/>
        </p:nvSpPr>
        <p:spPr>
          <a:xfrm>
            <a:off x="635799" y="1951934"/>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PO Management</a:t>
            </a:r>
          </a:p>
        </p:txBody>
      </p:sp>
      <p:sp>
        <p:nvSpPr>
          <p:cNvPr id="93" name="Rectangle 92">
            <a:extLst>
              <a:ext uri="{FF2B5EF4-FFF2-40B4-BE49-F238E27FC236}">
                <a16:creationId xmlns:a16="http://schemas.microsoft.com/office/drawing/2014/main" id="{7BF68DAC-81B9-941E-15FD-3B850C0DD1D8}"/>
              </a:ext>
            </a:extLst>
          </p:cNvPr>
          <p:cNvSpPr/>
          <p:nvPr/>
        </p:nvSpPr>
        <p:spPr>
          <a:xfrm>
            <a:off x="635799" y="2638308"/>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Price &amp; Deal Management</a:t>
            </a:r>
          </a:p>
        </p:txBody>
      </p:sp>
      <p:sp>
        <p:nvSpPr>
          <p:cNvPr id="94" name="Rectangle 93">
            <a:extLst>
              <a:ext uri="{FF2B5EF4-FFF2-40B4-BE49-F238E27FC236}">
                <a16:creationId xmlns:a16="http://schemas.microsoft.com/office/drawing/2014/main" id="{61B38586-C5F6-A7C3-5BB7-03B48ABAF03A}"/>
              </a:ext>
            </a:extLst>
          </p:cNvPr>
          <p:cNvSpPr/>
          <p:nvPr/>
        </p:nvSpPr>
        <p:spPr>
          <a:xfrm>
            <a:off x="635799" y="3324682"/>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Inventory Management  &amp; Web IM</a:t>
            </a:r>
          </a:p>
        </p:txBody>
      </p:sp>
      <p:sp>
        <p:nvSpPr>
          <p:cNvPr id="95" name="Rectangle 94">
            <a:extLst>
              <a:ext uri="{FF2B5EF4-FFF2-40B4-BE49-F238E27FC236}">
                <a16:creationId xmlns:a16="http://schemas.microsoft.com/office/drawing/2014/main" id="{7E021DC5-4A28-B9C7-17F8-805E92BAB7F1}"/>
              </a:ext>
            </a:extLst>
          </p:cNvPr>
          <p:cNvSpPr/>
          <p:nvPr/>
        </p:nvSpPr>
        <p:spPr>
          <a:xfrm>
            <a:off x="635799" y="5383804"/>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Invoice Matching</a:t>
            </a:r>
          </a:p>
        </p:txBody>
      </p:sp>
      <p:sp>
        <p:nvSpPr>
          <p:cNvPr id="96" name="Rectangle 95">
            <a:extLst>
              <a:ext uri="{FF2B5EF4-FFF2-40B4-BE49-F238E27FC236}">
                <a16:creationId xmlns:a16="http://schemas.microsoft.com/office/drawing/2014/main" id="{0C13E496-9AA1-AEF3-B286-DE4A8940F239}"/>
              </a:ext>
            </a:extLst>
          </p:cNvPr>
          <p:cNvSpPr/>
          <p:nvPr/>
        </p:nvSpPr>
        <p:spPr>
          <a:xfrm>
            <a:off x="635799" y="6070176"/>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Stock Ledger;</a:t>
            </a:r>
          </a:p>
        </p:txBody>
      </p:sp>
      <p:sp>
        <p:nvSpPr>
          <p:cNvPr id="121" name="Rectangle 120">
            <a:extLst>
              <a:ext uri="{FF2B5EF4-FFF2-40B4-BE49-F238E27FC236}">
                <a16:creationId xmlns:a16="http://schemas.microsoft.com/office/drawing/2014/main" id="{7E66943F-BE0D-0138-1344-43475E10FF39}"/>
              </a:ext>
            </a:extLst>
          </p:cNvPr>
          <p:cNvSpPr/>
          <p:nvPr/>
        </p:nvSpPr>
        <p:spPr>
          <a:xfrm>
            <a:off x="635799" y="4011056"/>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53089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Allocation</a:t>
            </a:r>
          </a:p>
        </p:txBody>
      </p:sp>
      <p:sp>
        <p:nvSpPr>
          <p:cNvPr id="122" name="Rectangle 121">
            <a:extLst>
              <a:ext uri="{FF2B5EF4-FFF2-40B4-BE49-F238E27FC236}">
                <a16:creationId xmlns:a16="http://schemas.microsoft.com/office/drawing/2014/main" id="{4A4B82FC-D5BC-A271-AC12-774C62149864}"/>
              </a:ext>
            </a:extLst>
          </p:cNvPr>
          <p:cNvSpPr/>
          <p:nvPr/>
        </p:nvSpPr>
        <p:spPr>
          <a:xfrm>
            <a:off x="635799" y="4697430"/>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53089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Store Replenishment</a:t>
            </a:r>
          </a:p>
        </p:txBody>
      </p:sp>
      <p:pic>
        <p:nvPicPr>
          <p:cNvPr id="16" name="Picture 15">
            <a:extLst>
              <a:ext uri="{FF2B5EF4-FFF2-40B4-BE49-F238E27FC236}">
                <a16:creationId xmlns:a16="http://schemas.microsoft.com/office/drawing/2014/main" id="{4DB8DCA6-CCA3-C818-BD64-10BC6779D350}"/>
              </a:ext>
            </a:extLst>
          </p:cNvPr>
          <p:cNvPicPr>
            <a:picLocks noChangeAspect="1"/>
          </p:cNvPicPr>
          <p:nvPr/>
        </p:nvPicPr>
        <p:blipFill>
          <a:blip r:embed="rId3"/>
          <a:stretch>
            <a:fillRect/>
          </a:stretch>
        </p:blipFill>
        <p:spPr>
          <a:xfrm>
            <a:off x="3347267" y="1397343"/>
            <a:ext cx="7772400" cy="3854678"/>
          </a:xfrm>
          <a:prstGeom prst="rect">
            <a:avLst/>
          </a:prstGeom>
        </p:spPr>
      </p:pic>
    </p:spTree>
    <p:extLst>
      <p:ext uri="{BB962C8B-B14F-4D97-AF65-F5344CB8AC3E}">
        <p14:creationId xmlns:p14="http://schemas.microsoft.com/office/powerpoint/2010/main" val="1268282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B995F9A-EF0B-76BF-63F7-F95CA59A8E6C}"/>
              </a:ext>
            </a:extLst>
          </p:cNvPr>
          <p:cNvSpPr/>
          <p:nvPr/>
        </p:nvSpPr>
        <p:spPr>
          <a:xfrm>
            <a:off x="2582762" y="1265560"/>
            <a:ext cx="9388672" cy="4353761"/>
          </a:xfrm>
          <a:prstGeom prst="roundRect">
            <a:avLst>
              <a:gd name="adj" fmla="val 6166"/>
            </a:avLst>
          </a:prstGeom>
          <a:gradFill flip="none" rotWithShape="1">
            <a:gsLst>
              <a:gs pos="0">
                <a:schemeClr val="accent6">
                  <a:lumMod val="40000"/>
                  <a:lumOff val="60000"/>
                </a:schemeClr>
              </a:gs>
              <a:gs pos="100000">
                <a:srgbClr val="9FDAE3"/>
              </a:gs>
              <a:gs pos="100000">
                <a:srgbClr val="C2FDEC"/>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5F8BDFF-D396-7181-EEB8-C76377AA72C0}"/>
              </a:ext>
            </a:extLst>
          </p:cNvPr>
          <p:cNvGrpSpPr/>
          <p:nvPr/>
        </p:nvGrpSpPr>
        <p:grpSpPr>
          <a:xfrm>
            <a:off x="27356" y="-25080"/>
            <a:ext cx="12192000" cy="471683"/>
            <a:chOff x="1548" y="-96564"/>
            <a:chExt cx="12190452" cy="763314"/>
          </a:xfrm>
        </p:grpSpPr>
        <p:sp>
          <p:nvSpPr>
            <p:cNvPr id="5" name="Rectangle 4">
              <a:extLst>
                <a:ext uri="{FF2B5EF4-FFF2-40B4-BE49-F238E27FC236}">
                  <a16:creationId xmlns:a16="http://schemas.microsoft.com/office/drawing/2014/main" id="{0206458F-12EA-B620-5F1E-81BED0A436F7}"/>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nip Single Corner Rectangle 4">
              <a:extLst>
                <a:ext uri="{FF2B5EF4-FFF2-40B4-BE49-F238E27FC236}">
                  <a16:creationId xmlns:a16="http://schemas.microsoft.com/office/drawing/2014/main" id="{E40F3F08-9DD1-AE88-7297-D9B5236B5538}"/>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Parallelogram 6">
              <a:extLst>
                <a:ext uri="{FF2B5EF4-FFF2-40B4-BE49-F238E27FC236}">
                  <a16:creationId xmlns:a16="http://schemas.microsoft.com/office/drawing/2014/main" id="{84DE988D-C999-5B94-3DA1-24A1D1E7843F}"/>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Parallelogram 7">
              <a:extLst>
                <a:ext uri="{FF2B5EF4-FFF2-40B4-BE49-F238E27FC236}">
                  <a16:creationId xmlns:a16="http://schemas.microsoft.com/office/drawing/2014/main" id="{041B920D-B9FC-2E71-C210-2F7DB3FDA4FB}"/>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a:extLst>
                <a:ext uri="{FF2B5EF4-FFF2-40B4-BE49-F238E27FC236}">
                  <a16:creationId xmlns:a16="http://schemas.microsoft.com/office/drawing/2014/main" id="{D90A1C8E-52D5-F80F-B259-96732EFDA719}"/>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arallelogram 9">
              <a:extLst>
                <a:ext uri="{FF2B5EF4-FFF2-40B4-BE49-F238E27FC236}">
                  <a16:creationId xmlns:a16="http://schemas.microsoft.com/office/drawing/2014/main" id="{2AE7A7BB-27FB-0DE1-0C92-A3593656D61C}"/>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arallelogram 10">
              <a:extLst>
                <a:ext uri="{FF2B5EF4-FFF2-40B4-BE49-F238E27FC236}">
                  <a16:creationId xmlns:a16="http://schemas.microsoft.com/office/drawing/2014/main" id="{647F0F14-56A9-838C-43F9-3E7419253762}"/>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7ABB5D54-847A-4CDA-3CF2-840C160ECFD8}"/>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a:extLst>
                <a:ext uri="{FF2B5EF4-FFF2-40B4-BE49-F238E27FC236}">
                  <a16:creationId xmlns:a16="http://schemas.microsoft.com/office/drawing/2014/main" id="{9980B0B9-2DC5-36EF-00BC-0750EEE15EAB}"/>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a:extLst>
                <a:ext uri="{FF2B5EF4-FFF2-40B4-BE49-F238E27FC236}">
                  <a16:creationId xmlns:a16="http://schemas.microsoft.com/office/drawing/2014/main" id="{5FA0CE32-8124-46C5-AB2E-A6CAFD66B5F1}"/>
                </a:ext>
              </a:extLst>
            </p:cNvPr>
            <p:cNvSpPr txBox="1"/>
            <p:nvPr/>
          </p:nvSpPr>
          <p:spPr>
            <a:xfrm>
              <a:off x="3321037" y="-96564"/>
              <a:ext cx="7426543" cy="747102"/>
            </a:xfrm>
            <a:prstGeom prst="rect">
              <a:avLst/>
            </a:prstGeom>
            <a:noFill/>
          </p:spPr>
          <p:txBody>
            <a:bodyPr wrap="square" rtlCol="0">
              <a:spAutoFit/>
            </a:bodyPr>
            <a:lstStyle/>
            <a:p>
              <a:r>
                <a:rPr lang="en-US" sz="2400">
                  <a:solidFill>
                    <a:srgbClr val="177083"/>
                  </a:solidFill>
                  <a:latin typeface="Georgia" panose="02040502050405020303" pitchFamily="18" charset="0"/>
                </a:rPr>
                <a:t>Aptos Merchandise</a:t>
              </a:r>
            </a:p>
          </p:txBody>
        </p:sp>
      </p:grpSp>
      <p:sp>
        <p:nvSpPr>
          <p:cNvPr id="15" name="TextBox 14">
            <a:extLst>
              <a:ext uri="{FF2B5EF4-FFF2-40B4-BE49-F238E27FC236}">
                <a16:creationId xmlns:a16="http://schemas.microsoft.com/office/drawing/2014/main" id="{C786F910-F960-8077-1DE0-BB832412DD0D}"/>
              </a:ext>
            </a:extLst>
          </p:cNvPr>
          <p:cNvSpPr txBox="1"/>
          <p:nvPr/>
        </p:nvSpPr>
        <p:spPr>
          <a:xfrm>
            <a:off x="0" y="72985"/>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sp>
        <p:nvSpPr>
          <p:cNvPr id="90" name="Rectangle 89">
            <a:extLst>
              <a:ext uri="{FF2B5EF4-FFF2-40B4-BE49-F238E27FC236}">
                <a16:creationId xmlns:a16="http://schemas.microsoft.com/office/drawing/2014/main" id="{5A477ADA-2420-C458-5687-6C95B973E896}"/>
              </a:ext>
            </a:extLst>
          </p:cNvPr>
          <p:cNvSpPr/>
          <p:nvPr/>
        </p:nvSpPr>
        <p:spPr>
          <a:xfrm>
            <a:off x="635799" y="579186"/>
            <a:ext cx="1692969" cy="612000"/>
          </a:xfrm>
          <a:prstGeom prst="rect">
            <a:avLst/>
          </a:prstGeom>
          <a:solidFill>
            <a:srgbClr val="64CCC9"/>
          </a:solidFill>
          <a:ln w="12700" cap="flat" cmpd="sng" algn="ctr">
            <a:solidFill>
              <a:srgbClr val="64CCC9">
                <a:lumMod val="75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326295"/>
                </a:solidFill>
                <a:effectLst/>
                <a:uLnTx/>
                <a:uFillTx/>
                <a:latin typeface="Arial"/>
                <a:ea typeface="+mn-ea"/>
                <a:cs typeface="Arial" panose="020B0604020202020204" pitchFamily="34" charset="0"/>
              </a:rPr>
              <a:t>Merchandising</a:t>
            </a:r>
          </a:p>
        </p:txBody>
      </p:sp>
      <p:sp>
        <p:nvSpPr>
          <p:cNvPr id="91" name="Rectangle 90">
            <a:hlinkClick r:id="" action="ppaction://noaction"/>
            <a:extLst>
              <a:ext uri="{FF2B5EF4-FFF2-40B4-BE49-F238E27FC236}">
                <a16:creationId xmlns:a16="http://schemas.microsoft.com/office/drawing/2014/main" id="{E280849D-B0B6-CFE6-BB9A-A9F2DE41F6DA}"/>
              </a:ext>
            </a:extLst>
          </p:cNvPr>
          <p:cNvSpPr/>
          <p:nvPr/>
        </p:nvSpPr>
        <p:spPr>
          <a:xfrm>
            <a:off x="635799" y="1265560"/>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Product &amp; Data Management</a:t>
            </a:r>
          </a:p>
        </p:txBody>
      </p:sp>
      <p:sp>
        <p:nvSpPr>
          <p:cNvPr id="92" name="Rectangle 91">
            <a:extLst>
              <a:ext uri="{FF2B5EF4-FFF2-40B4-BE49-F238E27FC236}">
                <a16:creationId xmlns:a16="http://schemas.microsoft.com/office/drawing/2014/main" id="{3529E96D-B3F1-EF12-E31C-1C15DB0A333C}"/>
              </a:ext>
            </a:extLst>
          </p:cNvPr>
          <p:cNvSpPr/>
          <p:nvPr/>
        </p:nvSpPr>
        <p:spPr>
          <a:xfrm>
            <a:off x="635799" y="1951934"/>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PO Management</a:t>
            </a:r>
          </a:p>
        </p:txBody>
      </p:sp>
      <p:sp>
        <p:nvSpPr>
          <p:cNvPr id="93" name="Rectangle 92">
            <a:extLst>
              <a:ext uri="{FF2B5EF4-FFF2-40B4-BE49-F238E27FC236}">
                <a16:creationId xmlns:a16="http://schemas.microsoft.com/office/drawing/2014/main" id="{7BF68DAC-81B9-941E-15FD-3B850C0DD1D8}"/>
              </a:ext>
            </a:extLst>
          </p:cNvPr>
          <p:cNvSpPr/>
          <p:nvPr/>
        </p:nvSpPr>
        <p:spPr>
          <a:xfrm>
            <a:off x="635799" y="2638308"/>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Price &amp; Deal Management</a:t>
            </a:r>
          </a:p>
        </p:txBody>
      </p:sp>
      <p:sp>
        <p:nvSpPr>
          <p:cNvPr id="94" name="Rectangle 93">
            <a:extLst>
              <a:ext uri="{FF2B5EF4-FFF2-40B4-BE49-F238E27FC236}">
                <a16:creationId xmlns:a16="http://schemas.microsoft.com/office/drawing/2014/main" id="{61B38586-C5F6-A7C3-5BB7-03B48ABAF03A}"/>
              </a:ext>
            </a:extLst>
          </p:cNvPr>
          <p:cNvSpPr/>
          <p:nvPr/>
        </p:nvSpPr>
        <p:spPr>
          <a:xfrm>
            <a:off x="635799" y="3324682"/>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Inventory Management  &amp; Web IM</a:t>
            </a:r>
          </a:p>
        </p:txBody>
      </p:sp>
      <p:sp>
        <p:nvSpPr>
          <p:cNvPr id="95" name="Rectangle 94">
            <a:extLst>
              <a:ext uri="{FF2B5EF4-FFF2-40B4-BE49-F238E27FC236}">
                <a16:creationId xmlns:a16="http://schemas.microsoft.com/office/drawing/2014/main" id="{7E021DC5-4A28-B9C7-17F8-805E92BAB7F1}"/>
              </a:ext>
            </a:extLst>
          </p:cNvPr>
          <p:cNvSpPr/>
          <p:nvPr/>
        </p:nvSpPr>
        <p:spPr>
          <a:xfrm>
            <a:off x="635799" y="5383804"/>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Invoice Matching</a:t>
            </a:r>
          </a:p>
        </p:txBody>
      </p:sp>
      <p:sp>
        <p:nvSpPr>
          <p:cNvPr id="96" name="Rectangle 95">
            <a:extLst>
              <a:ext uri="{FF2B5EF4-FFF2-40B4-BE49-F238E27FC236}">
                <a16:creationId xmlns:a16="http://schemas.microsoft.com/office/drawing/2014/main" id="{0C13E496-9AA1-AEF3-B286-DE4A8940F239}"/>
              </a:ext>
            </a:extLst>
          </p:cNvPr>
          <p:cNvSpPr/>
          <p:nvPr/>
        </p:nvSpPr>
        <p:spPr>
          <a:xfrm>
            <a:off x="635799" y="6070176"/>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Stock Ledger;</a:t>
            </a:r>
          </a:p>
        </p:txBody>
      </p:sp>
      <p:sp>
        <p:nvSpPr>
          <p:cNvPr id="121" name="Rectangle 120">
            <a:extLst>
              <a:ext uri="{FF2B5EF4-FFF2-40B4-BE49-F238E27FC236}">
                <a16:creationId xmlns:a16="http://schemas.microsoft.com/office/drawing/2014/main" id="{7E66943F-BE0D-0138-1344-43475E10FF39}"/>
              </a:ext>
            </a:extLst>
          </p:cNvPr>
          <p:cNvSpPr/>
          <p:nvPr/>
        </p:nvSpPr>
        <p:spPr>
          <a:xfrm>
            <a:off x="635799" y="4011056"/>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53089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Allocation</a:t>
            </a:r>
          </a:p>
        </p:txBody>
      </p:sp>
      <p:sp>
        <p:nvSpPr>
          <p:cNvPr id="122" name="Rectangle 121">
            <a:extLst>
              <a:ext uri="{FF2B5EF4-FFF2-40B4-BE49-F238E27FC236}">
                <a16:creationId xmlns:a16="http://schemas.microsoft.com/office/drawing/2014/main" id="{4A4B82FC-D5BC-A271-AC12-774C62149864}"/>
              </a:ext>
            </a:extLst>
          </p:cNvPr>
          <p:cNvSpPr/>
          <p:nvPr/>
        </p:nvSpPr>
        <p:spPr>
          <a:xfrm>
            <a:off x="635799" y="4697430"/>
            <a:ext cx="1692969" cy="612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53089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Store Replenishment</a:t>
            </a:r>
          </a:p>
        </p:txBody>
      </p:sp>
      <p:sp>
        <p:nvSpPr>
          <p:cNvPr id="124" name="TextBox 123">
            <a:extLst>
              <a:ext uri="{FF2B5EF4-FFF2-40B4-BE49-F238E27FC236}">
                <a16:creationId xmlns:a16="http://schemas.microsoft.com/office/drawing/2014/main" id="{0797E449-51F4-527A-2FAD-A274B9977DFB}"/>
              </a:ext>
            </a:extLst>
          </p:cNvPr>
          <p:cNvSpPr txBox="1"/>
          <p:nvPr/>
        </p:nvSpPr>
        <p:spPr>
          <a:xfrm>
            <a:off x="2606650" y="1458786"/>
            <a:ext cx="4556503" cy="3708000"/>
          </a:xfrm>
          <a:prstGeom prst="rect">
            <a:avLst/>
          </a:prstGeom>
          <a:noFill/>
        </p:spPr>
        <p:txBody>
          <a:bodyPr wrap="square" rtlCol="0">
            <a:spAutoFit/>
          </a:bodyPr>
          <a:lstStyle/>
          <a:p>
            <a:pPr algn="just" defTabSz="1131661">
              <a:spcBef>
                <a:spcPts val="100"/>
              </a:spcBef>
              <a:spcAft>
                <a:spcPts val="200"/>
              </a:spcAft>
              <a:buClr>
                <a:srgbClr val="C4D600"/>
              </a:buClr>
            </a:pPr>
            <a:r>
              <a:rPr lang="en-US" sz="1600" b="1">
                <a:solidFill>
                  <a:srgbClr val="326295">
                    <a:lumMod val="75000"/>
                  </a:srgbClr>
                </a:solidFill>
                <a:latin typeface="Arial"/>
              </a:rPr>
              <a:t>Product Management</a:t>
            </a:r>
            <a:endParaRPr lang="en-US" sz="2800" b="1">
              <a:solidFill>
                <a:srgbClr val="326295">
                  <a:lumMod val="75000"/>
                </a:srgbClr>
              </a:solidFill>
              <a:latin typeface="Arial"/>
            </a:endParaRPr>
          </a:p>
          <a:p>
            <a:pPr marL="171450" indent="-171450" algn="just" defTabSz="1131661">
              <a:spcBef>
                <a:spcPts val="100"/>
              </a:spcBef>
              <a:spcAft>
                <a:spcPts val="200"/>
              </a:spcAft>
              <a:buClr>
                <a:srgbClr val="C4D600"/>
              </a:buClr>
              <a:buFont typeface="Arial" panose="020B0604020202020204" pitchFamily="34" charset="0"/>
              <a:buChar char="•"/>
            </a:pPr>
            <a:r>
              <a:rPr lang="en-US" sz="1200">
                <a:solidFill>
                  <a:srgbClr val="326295">
                    <a:lumMod val="75000"/>
                  </a:srgbClr>
                </a:solidFill>
                <a:latin typeface="Arial"/>
              </a:rPr>
              <a:t>Hierarchy, styles, colors, sizes, UPCs</a:t>
            </a:r>
          </a:p>
          <a:p>
            <a:pPr algn="just" defTabSz="1131661">
              <a:spcBef>
                <a:spcPts val="100"/>
              </a:spcBef>
              <a:spcAft>
                <a:spcPts val="200"/>
              </a:spcAft>
              <a:buClr>
                <a:srgbClr val="C4D600"/>
              </a:buClr>
            </a:pPr>
            <a:r>
              <a:rPr lang="en-US" sz="1600" b="1">
                <a:solidFill>
                  <a:srgbClr val="326295">
                    <a:lumMod val="75000"/>
                  </a:srgbClr>
                </a:solidFill>
                <a:latin typeface="Arial"/>
              </a:rPr>
              <a:t>Enterprise Data Management</a:t>
            </a:r>
          </a:p>
          <a:p>
            <a:pPr marL="171450" indent="-171450" algn="just" defTabSz="1131661">
              <a:spcBef>
                <a:spcPts val="100"/>
              </a:spcBef>
              <a:spcAft>
                <a:spcPts val="200"/>
              </a:spcAft>
              <a:buClr>
                <a:srgbClr val="C4D600"/>
              </a:buClr>
              <a:buFont typeface="Arial" panose="020B0604020202020204" pitchFamily="34" charset="0"/>
              <a:buChar char="•"/>
            </a:pPr>
            <a:r>
              <a:rPr lang="en-US" sz="1200">
                <a:solidFill>
                  <a:srgbClr val="326295">
                    <a:lumMod val="75000"/>
                  </a:srgbClr>
                </a:solidFill>
                <a:latin typeface="Arial"/>
              </a:rPr>
              <a:t>Locations, suppliers, calendar, user tables</a:t>
            </a:r>
          </a:p>
          <a:p>
            <a:pPr algn="just" defTabSz="1131661">
              <a:spcBef>
                <a:spcPts val="100"/>
              </a:spcBef>
              <a:spcAft>
                <a:spcPts val="200"/>
              </a:spcAft>
              <a:buClr>
                <a:srgbClr val="C4D600"/>
              </a:buClr>
            </a:pPr>
            <a:r>
              <a:rPr lang="en-US" sz="1600" b="1">
                <a:solidFill>
                  <a:srgbClr val="326295">
                    <a:lumMod val="75000"/>
                  </a:srgbClr>
                </a:solidFill>
                <a:latin typeface="Arial"/>
              </a:rPr>
              <a:t>Purchase Order Management</a:t>
            </a:r>
          </a:p>
          <a:p>
            <a:pPr marL="171450" indent="-171450" algn="just" defTabSz="1131661">
              <a:spcBef>
                <a:spcPts val="100"/>
              </a:spcBef>
              <a:spcAft>
                <a:spcPts val="200"/>
              </a:spcAft>
              <a:buClr>
                <a:srgbClr val="C4D600"/>
              </a:buClr>
              <a:buFont typeface="Arial" panose="020B0604020202020204" pitchFamily="34" charset="0"/>
              <a:buChar char="•"/>
            </a:pPr>
            <a:r>
              <a:rPr lang="en-US" sz="1200">
                <a:solidFill>
                  <a:srgbClr val="326295">
                    <a:lumMod val="75000"/>
                  </a:srgbClr>
                </a:solidFill>
                <a:latin typeface="Arial"/>
              </a:rPr>
              <a:t>Create, approve and transmit/release to vendors</a:t>
            </a:r>
          </a:p>
          <a:p>
            <a:pPr algn="just" defTabSz="1131661">
              <a:spcBef>
                <a:spcPts val="100"/>
              </a:spcBef>
              <a:spcAft>
                <a:spcPts val="200"/>
              </a:spcAft>
              <a:buClr>
                <a:srgbClr val="C4D600"/>
              </a:buClr>
            </a:pPr>
            <a:r>
              <a:rPr lang="en-US" sz="1600" b="1">
                <a:solidFill>
                  <a:srgbClr val="326295">
                    <a:lumMod val="75000"/>
                  </a:srgbClr>
                </a:solidFill>
                <a:latin typeface="Arial"/>
              </a:rPr>
              <a:t>Invoice Matching</a:t>
            </a:r>
            <a:endParaRPr lang="en-US" sz="2800" b="1">
              <a:solidFill>
                <a:srgbClr val="326295">
                  <a:lumMod val="75000"/>
                </a:srgbClr>
              </a:solidFill>
              <a:latin typeface="Arial"/>
            </a:endParaRPr>
          </a:p>
          <a:p>
            <a:pPr marL="171450" indent="-171450" algn="just" defTabSz="1131661">
              <a:spcBef>
                <a:spcPts val="100"/>
              </a:spcBef>
              <a:spcAft>
                <a:spcPts val="200"/>
              </a:spcAft>
              <a:buClr>
                <a:srgbClr val="C4D600"/>
              </a:buClr>
              <a:buFont typeface="Arial" panose="020B0604020202020204" pitchFamily="34" charset="0"/>
              <a:buChar char="•"/>
            </a:pPr>
            <a:r>
              <a:rPr lang="en-US" sz="1200">
                <a:solidFill>
                  <a:srgbClr val="326295">
                    <a:lumMod val="75000"/>
                  </a:srgbClr>
                </a:solidFill>
                <a:latin typeface="Arial"/>
              </a:rPr>
              <a:t>3-way match, configure criteria, parameters and reason codes</a:t>
            </a:r>
          </a:p>
          <a:p>
            <a:pPr algn="just" defTabSz="1131661">
              <a:spcBef>
                <a:spcPts val="100"/>
              </a:spcBef>
              <a:spcAft>
                <a:spcPts val="200"/>
              </a:spcAft>
              <a:buClr>
                <a:srgbClr val="C4D600"/>
              </a:buClr>
            </a:pPr>
            <a:r>
              <a:rPr lang="en-US" sz="1600" b="1">
                <a:solidFill>
                  <a:srgbClr val="326295">
                    <a:lumMod val="75000"/>
                  </a:srgbClr>
                </a:solidFill>
                <a:latin typeface="Arial"/>
              </a:rPr>
              <a:t>Distributions/allocations</a:t>
            </a:r>
            <a:endParaRPr lang="en-US" sz="2000" b="1">
              <a:solidFill>
                <a:srgbClr val="326295">
                  <a:lumMod val="75000"/>
                </a:srgbClr>
              </a:solidFill>
              <a:latin typeface="Arial"/>
            </a:endParaRPr>
          </a:p>
          <a:p>
            <a:pPr marL="171450" indent="-171450" algn="just" defTabSz="1131661">
              <a:spcBef>
                <a:spcPts val="100"/>
              </a:spcBef>
              <a:spcAft>
                <a:spcPts val="200"/>
              </a:spcAft>
              <a:buClr>
                <a:srgbClr val="C4D600"/>
              </a:buClr>
              <a:buFont typeface="Arial" panose="020B0604020202020204" pitchFamily="34" charset="0"/>
              <a:buChar char="•"/>
            </a:pPr>
            <a:r>
              <a:rPr lang="en-US" sz="1200">
                <a:solidFill>
                  <a:srgbClr val="326295">
                    <a:lumMod val="75000"/>
                  </a:srgbClr>
                </a:solidFill>
                <a:latin typeface="Arial"/>
              </a:rPr>
              <a:t>Pre/post-allocate</a:t>
            </a:r>
          </a:p>
          <a:p>
            <a:pPr marL="171450" indent="-171450" algn="just" defTabSz="1131661">
              <a:spcBef>
                <a:spcPts val="100"/>
              </a:spcBef>
              <a:spcAft>
                <a:spcPts val="200"/>
              </a:spcAft>
              <a:buClr>
                <a:srgbClr val="C4D600"/>
              </a:buClr>
              <a:buFont typeface="Arial" panose="020B0604020202020204" pitchFamily="34" charset="0"/>
              <a:buChar char="•"/>
            </a:pPr>
            <a:r>
              <a:rPr lang="en-US" sz="1200">
                <a:solidFill>
                  <a:srgbClr val="326295">
                    <a:lumMod val="75000"/>
                  </a:srgbClr>
                </a:solidFill>
                <a:latin typeface="Arial"/>
              </a:rPr>
              <a:t>Store grading, location protection, location eligibility</a:t>
            </a:r>
          </a:p>
          <a:p>
            <a:pPr marL="171450" indent="-171450" algn="just" defTabSz="1131661">
              <a:spcBef>
                <a:spcPts val="100"/>
              </a:spcBef>
              <a:spcAft>
                <a:spcPts val="200"/>
              </a:spcAft>
              <a:buClr>
                <a:srgbClr val="C4D600"/>
              </a:buClr>
              <a:buFont typeface="Arial" panose="020B0604020202020204" pitchFamily="34" charset="0"/>
              <a:buChar char="•"/>
            </a:pPr>
            <a:r>
              <a:rPr lang="en-US" sz="1200">
                <a:solidFill>
                  <a:srgbClr val="326295">
                    <a:lumMod val="75000"/>
                  </a:srgbClr>
                </a:solidFill>
                <a:latin typeface="Arial"/>
              </a:rPr>
              <a:t>Distribution methods – manual, assortment based, min-max and actual selling</a:t>
            </a:r>
          </a:p>
          <a:p>
            <a:pPr algn="just" defTabSz="1131661">
              <a:spcBef>
                <a:spcPts val="100"/>
              </a:spcBef>
              <a:spcAft>
                <a:spcPts val="200"/>
              </a:spcAft>
              <a:buClr>
                <a:srgbClr val="C4D600"/>
              </a:buClr>
            </a:pPr>
            <a:r>
              <a:rPr lang="en-US" sz="1600" b="1">
                <a:solidFill>
                  <a:srgbClr val="326295">
                    <a:lumMod val="75000"/>
                  </a:srgbClr>
                </a:solidFill>
                <a:latin typeface="Arial"/>
              </a:rPr>
              <a:t>Automated Replenishment</a:t>
            </a:r>
          </a:p>
          <a:p>
            <a:pPr marL="171450" indent="-171450" algn="just" defTabSz="1131661">
              <a:spcBef>
                <a:spcPts val="100"/>
              </a:spcBef>
              <a:spcAft>
                <a:spcPts val="200"/>
              </a:spcAft>
              <a:buClr>
                <a:srgbClr val="C4D600"/>
              </a:buClr>
              <a:buFont typeface="Arial" panose="020B0604020202020204" pitchFamily="34" charset="0"/>
              <a:buChar char="•"/>
            </a:pPr>
            <a:r>
              <a:rPr lang="en-US" sz="1200">
                <a:solidFill>
                  <a:srgbClr val="326295">
                    <a:lumMod val="75000"/>
                  </a:srgbClr>
                </a:solidFill>
                <a:latin typeface="Arial"/>
              </a:rPr>
              <a:t>schedules, forecasting, vendor reviews</a:t>
            </a:r>
          </a:p>
        </p:txBody>
      </p:sp>
      <p:sp>
        <p:nvSpPr>
          <p:cNvPr id="2" name="TextBox 1">
            <a:extLst>
              <a:ext uri="{FF2B5EF4-FFF2-40B4-BE49-F238E27FC236}">
                <a16:creationId xmlns:a16="http://schemas.microsoft.com/office/drawing/2014/main" id="{BBBE08D6-B331-EEAF-543A-BF6521EFDDFD}"/>
              </a:ext>
            </a:extLst>
          </p:cNvPr>
          <p:cNvSpPr txBox="1"/>
          <p:nvPr/>
        </p:nvSpPr>
        <p:spPr>
          <a:xfrm>
            <a:off x="7414931" y="1511086"/>
            <a:ext cx="4556503" cy="3654847"/>
          </a:xfrm>
          <a:prstGeom prst="rect">
            <a:avLst/>
          </a:prstGeom>
          <a:noFill/>
        </p:spPr>
        <p:txBody>
          <a:bodyPr wrap="square" rtlCol="0">
            <a:spAutoFit/>
          </a:bodyPr>
          <a:lstStyle/>
          <a:p>
            <a:pPr algn="just" defTabSz="1131661">
              <a:spcBef>
                <a:spcPts val="100"/>
              </a:spcBef>
              <a:spcAft>
                <a:spcPts val="200"/>
              </a:spcAft>
              <a:buClr>
                <a:srgbClr val="C4D600"/>
              </a:buClr>
            </a:pPr>
            <a:r>
              <a:rPr lang="en-US" sz="1600" b="1">
                <a:solidFill>
                  <a:srgbClr val="326295">
                    <a:lumMod val="75000"/>
                  </a:srgbClr>
                </a:solidFill>
                <a:latin typeface="Arial"/>
              </a:rPr>
              <a:t>Pricing</a:t>
            </a:r>
            <a:endParaRPr lang="en-US" sz="2800" b="1">
              <a:solidFill>
                <a:srgbClr val="326295">
                  <a:lumMod val="75000"/>
                </a:srgbClr>
              </a:solidFill>
              <a:latin typeface="Arial"/>
            </a:endParaRPr>
          </a:p>
          <a:p>
            <a:pPr marL="171450" indent="-171450" algn="just" defTabSz="1131661">
              <a:spcBef>
                <a:spcPts val="100"/>
              </a:spcBef>
              <a:spcAft>
                <a:spcPts val="200"/>
              </a:spcAft>
              <a:buClr>
                <a:schemeClr val="tx2">
                  <a:lumMod val="50000"/>
                </a:schemeClr>
              </a:buClr>
              <a:buFont typeface="Arial" panose="020B0604020202020204" pitchFamily="34" charset="0"/>
              <a:buChar char="•"/>
            </a:pPr>
            <a:r>
              <a:rPr lang="en-US" sz="1200">
                <a:solidFill>
                  <a:srgbClr val="326295">
                    <a:lumMod val="75000"/>
                  </a:srgbClr>
                </a:solidFill>
                <a:latin typeface="Arial"/>
              </a:rPr>
              <a:t>Maintain regular and promotional price, create permanent and promotional changes, create deals,</a:t>
            </a:r>
          </a:p>
          <a:p>
            <a:pPr marL="171450" indent="-171450" algn="just" defTabSz="1131661">
              <a:spcBef>
                <a:spcPts val="100"/>
              </a:spcBef>
              <a:spcAft>
                <a:spcPts val="200"/>
              </a:spcAft>
              <a:buClr>
                <a:schemeClr val="tx2">
                  <a:lumMod val="50000"/>
                </a:schemeClr>
              </a:buClr>
              <a:buFont typeface="Arial" panose="020B0604020202020204" pitchFamily="34" charset="0"/>
              <a:buChar char="•"/>
            </a:pPr>
            <a:r>
              <a:rPr lang="en-US" sz="1200">
                <a:solidFill>
                  <a:srgbClr val="326295">
                    <a:lumMod val="75000"/>
                  </a:srgbClr>
                </a:solidFill>
                <a:latin typeface="Arial"/>
              </a:rPr>
              <a:t>Ability to price styles down to style/color/size/location</a:t>
            </a:r>
          </a:p>
          <a:p>
            <a:pPr marL="171450" indent="-171450" algn="just" defTabSz="1131661">
              <a:spcBef>
                <a:spcPts val="100"/>
              </a:spcBef>
              <a:spcAft>
                <a:spcPts val="200"/>
              </a:spcAft>
              <a:buClr>
                <a:schemeClr val="tx2">
                  <a:lumMod val="50000"/>
                </a:schemeClr>
              </a:buClr>
              <a:buFont typeface="Arial" panose="020B0604020202020204" pitchFamily="34" charset="0"/>
              <a:buChar char="•"/>
            </a:pPr>
            <a:r>
              <a:rPr lang="en-US" sz="1200">
                <a:solidFill>
                  <a:srgbClr val="326295">
                    <a:lumMod val="75000"/>
                  </a:srgbClr>
                </a:solidFill>
                <a:latin typeface="Arial"/>
              </a:rPr>
              <a:t>Create price change document  </a:t>
            </a:r>
          </a:p>
          <a:p>
            <a:pPr algn="just" defTabSz="1131661">
              <a:spcBef>
                <a:spcPts val="100"/>
              </a:spcBef>
              <a:spcAft>
                <a:spcPts val="200"/>
              </a:spcAft>
              <a:buClr>
                <a:srgbClr val="C4D600"/>
              </a:buClr>
            </a:pPr>
            <a:r>
              <a:rPr lang="en-US" sz="1600" b="1">
                <a:solidFill>
                  <a:srgbClr val="326295">
                    <a:lumMod val="75000"/>
                  </a:srgbClr>
                </a:solidFill>
                <a:latin typeface="Arial"/>
              </a:rPr>
              <a:t>Inventory Management</a:t>
            </a:r>
          </a:p>
          <a:p>
            <a:pPr marL="171450" indent="-171450" algn="just" defTabSz="1131661">
              <a:spcBef>
                <a:spcPts val="100"/>
              </a:spcBef>
              <a:spcAft>
                <a:spcPts val="200"/>
              </a:spcAft>
              <a:buClr>
                <a:schemeClr val="tx2">
                  <a:lumMod val="50000"/>
                </a:schemeClr>
              </a:buClr>
              <a:buFont typeface="Arial" panose="020B0604020202020204" pitchFamily="34" charset="0"/>
              <a:buChar char="•"/>
            </a:pPr>
            <a:r>
              <a:rPr lang="en-US" sz="1200">
                <a:solidFill>
                  <a:srgbClr val="326295">
                    <a:lumMod val="75000"/>
                  </a:srgbClr>
                </a:solidFill>
                <a:latin typeface="Arial"/>
              </a:rPr>
              <a:t>Inbound worklist – PO receipts, ASN receipts, Store Shipments, Unsolicited receipts</a:t>
            </a:r>
          </a:p>
          <a:p>
            <a:pPr marL="171450" indent="-171450" algn="just" defTabSz="1131661">
              <a:spcBef>
                <a:spcPts val="100"/>
              </a:spcBef>
              <a:spcAft>
                <a:spcPts val="200"/>
              </a:spcAft>
              <a:buClr>
                <a:schemeClr val="tx2">
                  <a:lumMod val="50000"/>
                </a:schemeClr>
              </a:buClr>
              <a:buFont typeface="Arial" panose="020B0604020202020204" pitchFamily="34" charset="0"/>
              <a:buChar char="•"/>
            </a:pPr>
            <a:r>
              <a:rPr lang="en-US" sz="1200">
                <a:solidFill>
                  <a:srgbClr val="326295">
                    <a:lumMod val="75000"/>
                  </a:srgbClr>
                </a:solidFill>
                <a:latin typeface="Arial"/>
              </a:rPr>
              <a:t>Outbound  worklist – Transfers, RTV, IMRDs</a:t>
            </a:r>
          </a:p>
          <a:p>
            <a:pPr marL="171450" indent="-171450" algn="just" defTabSz="1131661">
              <a:spcBef>
                <a:spcPts val="100"/>
              </a:spcBef>
              <a:spcAft>
                <a:spcPts val="200"/>
              </a:spcAft>
              <a:buClr>
                <a:schemeClr val="tx2">
                  <a:lumMod val="50000"/>
                </a:schemeClr>
              </a:buClr>
              <a:buFont typeface="Arial" panose="020B0604020202020204" pitchFamily="34" charset="0"/>
              <a:buChar char="•"/>
            </a:pPr>
            <a:r>
              <a:rPr lang="en-US" sz="1200">
                <a:solidFill>
                  <a:srgbClr val="326295">
                    <a:lumMod val="75000"/>
                  </a:srgbClr>
                </a:solidFill>
                <a:latin typeface="Arial"/>
              </a:rPr>
              <a:t>Adjustment – Adjust on hand due to shrinkage or stock status</a:t>
            </a:r>
          </a:p>
          <a:p>
            <a:pPr marL="171450" indent="-171450" algn="just" defTabSz="1131661">
              <a:spcBef>
                <a:spcPts val="100"/>
              </a:spcBef>
              <a:spcAft>
                <a:spcPts val="200"/>
              </a:spcAft>
              <a:buClr>
                <a:schemeClr val="tx2">
                  <a:lumMod val="50000"/>
                </a:schemeClr>
              </a:buClr>
              <a:buFont typeface="Arial" panose="020B0604020202020204" pitchFamily="34" charset="0"/>
              <a:buChar char="•"/>
            </a:pPr>
            <a:r>
              <a:rPr lang="en-US" sz="1200">
                <a:solidFill>
                  <a:srgbClr val="326295">
                    <a:lumMod val="75000"/>
                  </a:srgbClr>
                </a:solidFill>
                <a:latin typeface="Arial"/>
              </a:rPr>
              <a:t>Cycle counts and full inventory counts – ICD, import count, run shrinkage report, variance and adjustment</a:t>
            </a:r>
          </a:p>
          <a:p>
            <a:pPr marL="171450" indent="-171450" algn="just" defTabSz="1131661">
              <a:spcBef>
                <a:spcPts val="100"/>
              </a:spcBef>
              <a:spcAft>
                <a:spcPts val="200"/>
              </a:spcAft>
              <a:buClr>
                <a:schemeClr val="tx2">
                  <a:lumMod val="50000"/>
                </a:schemeClr>
              </a:buClr>
              <a:buFont typeface="Arial" panose="020B0604020202020204" pitchFamily="34" charset="0"/>
              <a:buChar char="•"/>
            </a:pPr>
            <a:r>
              <a:rPr lang="en-US" sz="1200">
                <a:solidFill>
                  <a:srgbClr val="326295">
                    <a:lumMod val="75000"/>
                  </a:srgbClr>
                </a:solidFill>
                <a:latin typeface="Arial"/>
              </a:rPr>
              <a:t>Web Inventory Management available in-store</a:t>
            </a:r>
          </a:p>
          <a:p>
            <a:pPr algn="just" defTabSz="1131661">
              <a:spcBef>
                <a:spcPts val="100"/>
              </a:spcBef>
              <a:spcAft>
                <a:spcPts val="200"/>
              </a:spcAft>
              <a:buClr>
                <a:srgbClr val="C4D600"/>
              </a:buClr>
            </a:pPr>
            <a:r>
              <a:rPr lang="en-US" sz="1600" b="1">
                <a:solidFill>
                  <a:srgbClr val="326295">
                    <a:lumMod val="75000"/>
                  </a:srgbClr>
                </a:solidFill>
                <a:latin typeface="Arial"/>
              </a:rPr>
              <a:t>Stock Ledger</a:t>
            </a:r>
          </a:p>
          <a:p>
            <a:pPr marL="171450" indent="-171450" algn="just" defTabSz="1131661">
              <a:spcBef>
                <a:spcPts val="100"/>
              </a:spcBef>
              <a:spcAft>
                <a:spcPts val="200"/>
              </a:spcAft>
              <a:buClr>
                <a:schemeClr val="tx2">
                  <a:lumMod val="50000"/>
                </a:schemeClr>
              </a:buClr>
              <a:buFont typeface="Arial" panose="020B0604020202020204" pitchFamily="34" charset="0"/>
              <a:buChar char="•"/>
            </a:pPr>
            <a:r>
              <a:rPr lang="en-US" sz="1200">
                <a:solidFill>
                  <a:srgbClr val="326295">
                    <a:lumMod val="75000"/>
                  </a:srgbClr>
                </a:solidFill>
                <a:latin typeface="Arial"/>
              </a:rPr>
              <a:t>Reporting of cost of goods sold, receipts, shrinkage, etc. to General Ledger</a:t>
            </a:r>
          </a:p>
        </p:txBody>
      </p:sp>
    </p:spTree>
    <p:extLst>
      <p:ext uri="{BB962C8B-B14F-4D97-AF65-F5344CB8AC3E}">
        <p14:creationId xmlns:p14="http://schemas.microsoft.com/office/powerpoint/2010/main" val="3116633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CCC194B-8D44-B2A6-1889-89D3AF9C85DD}"/>
              </a:ext>
            </a:extLst>
          </p:cNvPr>
          <p:cNvGrpSpPr/>
          <p:nvPr/>
        </p:nvGrpSpPr>
        <p:grpSpPr>
          <a:xfrm>
            <a:off x="27356" y="-25080"/>
            <a:ext cx="12192000" cy="471683"/>
            <a:chOff x="1548" y="-96564"/>
            <a:chExt cx="12190452" cy="763314"/>
          </a:xfrm>
        </p:grpSpPr>
        <p:sp>
          <p:nvSpPr>
            <p:cNvPr id="5" name="Rectangle 4">
              <a:extLst>
                <a:ext uri="{FF2B5EF4-FFF2-40B4-BE49-F238E27FC236}">
                  <a16:creationId xmlns:a16="http://schemas.microsoft.com/office/drawing/2014/main" id="{1430D812-2763-F92C-404D-1663461E1497}"/>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nip Single Corner Rectangle 4">
              <a:extLst>
                <a:ext uri="{FF2B5EF4-FFF2-40B4-BE49-F238E27FC236}">
                  <a16:creationId xmlns:a16="http://schemas.microsoft.com/office/drawing/2014/main" id="{7EAA8744-E786-00EC-C322-870588AE6D83}"/>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Parallelogram 6">
              <a:extLst>
                <a:ext uri="{FF2B5EF4-FFF2-40B4-BE49-F238E27FC236}">
                  <a16:creationId xmlns:a16="http://schemas.microsoft.com/office/drawing/2014/main" id="{159780C4-B813-144A-39CA-94FDDFD8D5E8}"/>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Parallelogram 7">
              <a:extLst>
                <a:ext uri="{FF2B5EF4-FFF2-40B4-BE49-F238E27FC236}">
                  <a16:creationId xmlns:a16="http://schemas.microsoft.com/office/drawing/2014/main" id="{529DEB1B-B68C-4CBD-552F-B26EF973C4FB}"/>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a:extLst>
                <a:ext uri="{FF2B5EF4-FFF2-40B4-BE49-F238E27FC236}">
                  <a16:creationId xmlns:a16="http://schemas.microsoft.com/office/drawing/2014/main" id="{9BDCAE18-55CC-10E4-3D77-FE2838852EE6}"/>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arallelogram 9">
              <a:extLst>
                <a:ext uri="{FF2B5EF4-FFF2-40B4-BE49-F238E27FC236}">
                  <a16:creationId xmlns:a16="http://schemas.microsoft.com/office/drawing/2014/main" id="{95D923FC-DD86-1422-CC5D-400A641D1DD7}"/>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arallelogram 10">
              <a:extLst>
                <a:ext uri="{FF2B5EF4-FFF2-40B4-BE49-F238E27FC236}">
                  <a16:creationId xmlns:a16="http://schemas.microsoft.com/office/drawing/2014/main" id="{F7351230-75BF-1F32-2865-BAC8CE8B3898}"/>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64338493-6734-DB06-6E54-E5E146AE18F1}"/>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a:extLst>
                <a:ext uri="{FF2B5EF4-FFF2-40B4-BE49-F238E27FC236}">
                  <a16:creationId xmlns:a16="http://schemas.microsoft.com/office/drawing/2014/main" id="{666265F8-C571-7967-20EA-149EB886CF7C}"/>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a:extLst>
                <a:ext uri="{FF2B5EF4-FFF2-40B4-BE49-F238E27FC236}">
                  <a16:creationId xmlns:a16="http://schemas.microsoft.com/office/drawing/2014/main" id="{FB89F51F-B99F-9947-8A56-0FC1E981F006}"/>
                </a:ext>
              </a:extLst>
            </p:cNvPr>
            <p:cNvSpPr txBox="1"/>
            <p:nvPr/>
          </p:nvSpPr>
          <p:spPr>
            <a:xfrm>
              <a:off x="3321037" y="-96564"/>
              <a:ext cx="7426543" cy="747102"/>
            </a:xfrm>
            <a:prstGeom prst="rect">
              <a:avLst/>
            </a:prstGeom>
            <a:noFill/>
          </p:spPr>
          <p:txBody>
            <a:bodyPr wrap="square" rtlCol="0">
              <a:spAutoFit/>
            </a:bodyPr>
            <a:lstStyle/>
            <a:p>
              <a:r>
                <a:rPr lang="en-US" sz="2400">
                  <a:solidFill>
                    <a:srgbClr val="177083"/>
                  </a:solidFill>
                  <a:latin typeface="Georgia" panose="02040502050405020303" pitchFamily="18" charset="0"/>
                </a:rPr>
                <a:t>Aptos Warehouse Management System</a:t>
              </a:r>
            </a:p>
          </p:txBody>
        </p:sp>
      </p:grpSp>
      <p:sp>
        <p:nvSpPr>
          <p:cNvPr id="15" name="TextBox 14">
            <a:extLst>
              <a:ext uri="{FF2B5EF4-FFF2-40B4-BE49-F238E27FC236}">
                <a16:creationId xmlns:a16="http://schemas.microsoft.com/office/drawing/2014/main" id="{5E1C355B-5A20-9F3D-F6FE-F086E5D95489}"/>
              </a:ext>
            </a:extLst>
          </p:cNvPr>
          <p:cNvSpPr txBox="1"/>
          <p:nvPr/>
        </p:nvSpPr>
        <p:spPr>
          <a:xfrm>
            <a:off x="0" y="72985"/>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grpSp>
        <p:nvGrpSpPr>
          <p:cNvPr id="173" name="Group 172">
            <a:extLst>
              <a:ext uri="{FF2B5EF4-FFF2-40B4-BE49-F238E27FC236}">
                <a16:creationId xmlns:a16="http://schemas.microsoft.com/office/drawing/2014/main" id="{250DD3D9-2B45-F0E1-7537-B3A658DFC8CF}"/>
              </a:ext>
            </a:extLst>
          </p:cNvPr>
          <p:cNvGrpSpPr/>
          <p:nvPr/>
        </p:nvGrpSpPr>
        <p:grpSpPr>
          <a:xfrm>
            <a:off x="6096000" y="4047333"/>
            <a:ext cx="2091084" cy="2508424"/>
            <a:chOff x="6096000" y="4047333"/>
            <a:chExt cx="2091084" cy="2508424"/>
          </a:xfrm>
        </p:grpSpPr>
        <p:pic>
          <p:nvPicPr>
            <p:cNvPr id="163" name="Picture 162">
              <a:extLst>
                <a:ext uri="{FF2B5EF4-FFF2-40B4-BE49-F238E27FC236}">
                  <a16:creationId xmlns:a16="http://schemas.microsoft.com/office/drawing/2014/main" id="{5902CA55-2FB0-2350-92A8-8D53CA99A3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246" t="8571" r="39141" b="26860"/>
            <a:stretch/>
          </p:blipFill>
          <p:spPr>
            <a:xfrm>
              <a:off x="6096000" y="4047333"/>
              <a:ext cx="2091084" cy="2508424"/>
            </a:xfrm>
            <a:prstGeom prst="rect">
              <a:avLst/>
            </a:prstGeom>
          </p:spPr>
        </p:pic>
        <p:pic>
          <p:nvPicPr>
            <p:cNvPr id="166" name="Picture 2" descr="C:\Users\hkostis\Downloads\IMG_1451.jpg">
              <a:extLst>
                <a:ext uri="{FF2B5EF4-FFF2-40B4-BE49-F238E27FC236}">
                  <a16:creationId xmlns:a16="http://schemas.microsoft.com/office/drawing/2014/main" id="{4FE456B5-A69C-091D-D359-4586C8224A7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09" t="3291" r="609" b="12349"/>
            <a:stretch/>
          </p:blipFill>
          <p:spPr bwMode="auto">
            <a:xfrm>
              <a:off x="6429197" y="4527641"/>
              <a:ext cx="1448737" cy="2013233"/>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Lst>
          </p:spPr>
        </p:pic>
      </p:grpSp>
      <p:grpSp>
        <p:nvGrpSpPr>
          <p:cNvPr id="172" name="Group 171">
            <a:extLst>
              <a:ext uri="{FF2B5EF4-FFF2-40B4-BE49-F238E27FC236}">
                <a16:creationId xmlns:a16="http://schemas.microsoft.com/office/drawing/2014/main" id="{F23FAA9C-E1BD-B28C-4B4D-8701A00B0E31}"/>
              </a:ext>
            </a:extLst>
          </p:cNvPr>
          <p:cNvGrpSpPr/>
          <p:nvPr/>
        </p:nvGrpSpPr>
        <p:grpSpPr>
          <a:xfrm>
            <a:off x="7846232" y="4052502"/>
            <a:ext cx="2090268" cy="2507445"/>
            <a:chOff x="5711447" y="2887082"/>
            <a:chExt cx="2546270" cy="3422342"/>
          </a:xfrm>
        </p:grpSpPr>
        <p:pic>
          <p:nvPicPr>
            <p:cNvPr id="164" name="Picture 163">
              <a:extLst>
                <a:ext uri="{FF2B5EF4-FFF2-40B4-BE49-F238E27FC236}">
                  <a16:creationId xmlns:a16="http://schemas.microsoft.com/office/drawing/2014/main" id="{BCE4913C-ED9D-9BA5-EEC0-25CDA1AEBD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246" t="8571" r="39141" b="26860"/>
            <a:stretch/>
          </p:blipFill>
          <p:spPr>
            <a:xfrm>
              <a:off x="5711447" y="2887082"/>
              <a:ext cx="2546270" cy="3422342"/>
            </a:xfrm>
            <a:prstGeom prst="rect">
              <a:avLst/>
            </a:prstGeom>
          </p:spPr>
        </p:pic>
        <p:pic>
          <p:nvPicPr>
            <p:cNvPr id="167" name="Picture 2">
              <a:extLst>
                <a:ext uri="{FF2B5EF4-FFF2-40B4-BE49-F238E27FC236}">
                  <a16:creationId xmlns:a16="http://schemas.microsoft.com/office/drawing/2014/main" id="{964A3623-5FD1-1A3A-1E6B-D21A1DFB7E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4" b="6103"/>
            <a:stretch/>
          </p:blipFill>
          <p:spPr bwMode="auto">
            <a:xfrm>
              <a:off x="6105189" y="3543333"/>
              <a:ext cx="1758785" cy="2723268"/>
            </a:xfrm>
            <a:prstGeom prst="rect">
              <a:avLst/>
            </a:prstGeom>
            <a:noFill/>
            <a:ln w="19050">
              <a:noFill/>
              <a:miter lim="800000"/>
              <a:headEnd/>
              <a:tailEnd/>
            </a:ln>
            <a:effectLst>
              <a:innerShdw blurRad="114300">
                <a:prstClr val="black"/>
              </a:innerShdw>
            </a:effectLst>
          </p:spPr>
        </p:pic>
      </p:grpSp>
      <p:grpSp>
        <p:nvGrpSpPr>
          <p:cNvPr id="171" name="Group 170">
            <a:extLst>
              <a:ext uri="{FF2B5EF4-FFF2-40B4-BE49-F238E27FC236}">
                <a16:creationId xmlns:a16="http://schemas.microsoft.com/office/drawing/2014/main" id="{F3580ADD-8E59-6EEE-D2E4-881E55DCC236}"/>
              </a:ext>
            </a:extLst>
          </p:cNvPr>
          <p:cNvGrpSpPr/>
          <p:nvPr/>
        </p:nvGrpSpPr>
        <p:grpSpPr>
          <a:xfrm>
            <a:off x="9595647" y="4044216"/>
            <a:ext cx="2090268" cy="2507445"/>
            <a:chOff x="8988787" y="2887082"/>
            <a:chExt cx="2546270" cy="3422342"/>
          </a:xfrm>
        </p:grpSpPr>
        <p:pic>
          <p:nvPicPr>
            <p:cNvPr id="165" name="Picture 164">
              <a:extLst>
                <a:ext uri="{FF2B5EF4-FFF2-40B4-BE49-F238E27FC236}">
                  <a16:creationId xmlns:a16="http://schemas.microsoft.com/office/drawing/2014/main" id="{44D58A08-C298-A42B-507B-4A73EC7CEF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246" t="8571" r="39141" b="26860"/>
            <a:stretch/>
          </p:blipFill>
          <p:spPr>
            <a:xfrm>
              <a:off x="8988787" y="2887082"/>
              <a:ext cx="2546270" cy="3422342"/>
            </a:xfrm>
            <a:prstGeom prst="rect">
              <a:avLst/>
            </a:prstGeom>
          </p:spPr>
        </p:pic>
        <p:pic>
          <p:nvPicPr>
            <p:cNvPr id="168" name="Picture 2">
              <a:extLst>
                <a:ext uri="{FF2B5EF4-FFF2-40B4-BE49-F238E27FC236}">
                  <a16:creationId xmlns:a16="http://schemas.microsoft.com/office/drawing/2014/main" id="{96A98D71-496B-C440-E199-7096098E27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57" b="2757"/>
            <a:stretch/>
          </p:blipFill>
          <p:spPr bwMode="auto">
            <a:xfrm>
              <a:off x="9393678" y="3546895"/>
              <a:ext cx="1736488" cy="2734549"/>
            </a:xfrm>
            <a:prstGeom prst="rect">
              <a:avLst/>
            </a:prstGeom>
            <a:noFill/>
            <a:ln w="19050">
              <a:noFill/>
              <a:miter lim="800000"/>
              <a:headEnd/>
              <a:tailEnd/>
            </a:ln>
            <a:effectLst>
              <a:innerShdw blurRad="114300">
                <a:prstClr val="black"/>
              </a:innerShdw>
            </a:effectLst>
          </p:spPr>
        </p:pic>
      </p:grpSp>
      <p:pic>
        <p:nvPicPr>
          <p:cNvPr id="176" name="Picture 175">
            <a:extLst>
              <a:ext uri="{FF2B5EF4-FFF2-40B4-BE49-F238E27FC236}">
                <a16:creationId xmlns:a16="http://schemas.microsoft.com/office/drawing/2014/main" id="{C2FD7D3D-DD52-2EC8-FB2D-F7C3FA5D1767}"/>
              </a:ext>
            </a:extLst>
          </p:cNvPr>
          <p:cNvPicPr>
            <a:picLocks noChangeAspect="1"/>
          </p:cNvPicPr>
          <p:nvPr/>
        </p:nvPicPr>
        <p:blipFill>
          <a:blip r:embed="rId6"/>
          <a:stretch>
            <a:fillRect/>
          </a:stretch>
        </p:blipFill>
        <p:spPr>
          <a:xfrm>
            <a:off x="4165874" y="623698"/>
            <a:ext cx="6330404" cy="3202680"/>
          </a:xfrm>
          <a:prstGeom prst="rect">
            <a:avLst/>
          </a:prstGeom>
          <a:effectLst>
            <a:outerShdw blurRad="50800" dist="38100" dir="2700000" algn="tl" rotWithShape="0">
              <a:prstClr val="black">
                <a:alpha val="40000"/>
              </a:prstClr>
            </a:outerShdw>
          </a:effectLst>
        </p:spPr>
      </p:pic>
      <p:sp>
        <p:nvSpPr>
          <p:cNvPr id="177" name="Rectangle 176">
            <a:extLst>
              <a:ext uri="{FF2B5EF4-FFF2-40B4-BE49-F238E27FC236}">
                <a16:creationId xmlns:a16="http://schemas.microsoft.com/office/drawing/2014/main" id="{9607A066-892F-118A-2B31-C79FD0AAFAA7}"/>
              </a:ext>
            </a:extLst>
          </p:cNvPr>
          <p:cNvSpPr/>
          <p:nvPr/>
        </p:nvSpPr>
        <p:spPr>
          <a:xfrm>
            <a:off x="1870774" y="884383"/>
            <a:ext cx="1554243" cy="504000"/>
          </a:xfrm>
          <a:prstGeom prst="rect">
            <a:avLst/>
          </a:prstGeom>
          <a:solidFill>
            <a:srgbClr val="64CCC9"/>
          </a:solidFill>
          <a:ln w="12700" cap="flat" cmpd="sng" algn="ctr">
            <a:solidFill>
              <a:srgbClr val="64CCC9">
                <a:lumMod val="75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326295"/>
                </a:solidFill>
                <a:effectLst/>
                <a:uLnTx/>
                <a:uFillTx/>
                <a:latin typeface="Arial"/>
                <a:ea typeface="+mn-ea"/>
                <a:cs typeface="Arial" panose="020B0604020202020204" pitchFamily="34" charset="0"/>
              </a:rPr>
              <a:t>Warehouse</a:t>
            </a:r>
            <a:br>
              <a:rPr kumimoji="0" lang="en-US" sz="1200" b="1" i="0" u="none" strike="noStrike" kern="0" cap="none" spc="0" normalizeH="0" baseline="0" noProof="0">
                <a:ln>
                  <a:noFill/>
                </a:ln>
                <a:solidFill>
                  <a:srgbClr val="326295"/>
                </a:solidFill>
                <a:effectLst/>
                <a:uLnTx/>
                <a:uFillTx/>
                <a:latin typeface="Arial"/>
                <a:ea typeface="+mn-ea"/>
                <a:cs typeface="Arial" panose="020B0604020202020204" pitchFamily="34" charset="0"/>
              </a:rPr>
            </a:br>
            <a:r>
              <a:rPr kumimoji="0" lang="en-US" sz="1200" b="1" i="0" u="none" strike="noStrike" kern="0" cap="none" spc="0" normalizeH="0" baseline="0" noProof="0">
                <a:ln>
                  <a:noFill/>
                </a:ln>
                <a:solidFill>
                  <a:srgbClr val="326295"/>
                </a:solidFill>
                <a:effectLst/>
                <a:uLnTx/>
                <a:uFillTx/>
                <a:latin typeface="Arial"/>
                <a:ea typeface="+mn-ea"/>
                <a:cs typeface="Arial" panose="020B0604020202020204" pitchFamily="34" charset="0"/>
              </a:rPr>
              <a:t>Management</a:t>
            </a:r>
          </a:p>
        </p:txBody>
      </p:sp>
      <p:sp>
        <p:nvSpPr>
          <p:cNvPr id="178" name="Rectangle 177">
            <a:extLst>
              <a:ext uri="{FF2B5EF4-FFF2-40B4-BE49-F238E27FC236}">
                <a16:creationId xmlns:a16="http://schemas.microsoft.com/office/drawing/2014/main" id="{F9E676E0-AE08-1541-DE03-82ADEB27D37E}"/>
              </a:ext>
            </a:extLst>
          </p:cNvPr>
          <p:cNvSpPr/>
          <p:nvPr/>
        </p:nvSpPr>
        <p:spPr>
          <a:xfrm>
            <a:off x="1870774" y="1539822"/>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Inbound</a:t>
            </a:r>
          </a:p>
        </p:txBody>
      </p:sp>
      <p:sp>
        <p:nvSpPr>
          <p:cNvPr id="179" name="Rectangle 178">
            <a:extLst>
              <a:ext uri="{FF2B5EF4-FFF2-40B4-BE49-F238E27FC236}">
                <a16:creationId xmlns:a16="http://schemas.microsoft.com/office/drawing/2014/main" id="{8A5F54A7-6CCC-644F-191A-CA0C81D4949D}"/>
              </a:ext>
            </a:extLst>
          </p:cNvPr>
          <p:cNvSpPr/>
          <p:nvPr/>
        </p:nvSpPr>
        <p:spPr>
          <a:xfrm>
            <a:off x="1860559" y="2195261"/>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Reserve Locator</a:t>
            </a:r>
          </a:p>
        </p:txBody>
      </p:sp>
      <p:sp>
        <p:nvSpPr>
          <p:cNvPr id="180" name="Rectangle 179">
            <a:extLst>
              <a:ext uri="{FF2B5EF4-FFF2-40B4-BE49-F238E27FC236}">
                <a16:creationId xmlns:a16="http://schemas.microsoft.com/office/drawing/2014/main" id="{3872D6A7-F8AC-A996-F229-B2D08276FA0A}"/>
              </a:ext>
            </a:extLst>
          </p:cNvPr>
          <p:cNvSpPr/>
          <p:nvPr/>
        </p:nvSpPr>
        <p:spPr>
          <a:xfrm>
            <a:off x="1870774" y="2850700"/>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80136"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Outbound</a:t>
            </a:r>
          </a:p>
        </p:txBody>
      </p:sp>
      <p:sp>
        <p:nvSpPr>
          <p:cNvPr id="181" name="Rectangle 180">
            <a:extLst>
              <a:ext uri="{FF2B5EF4-FFF2-40B4-BE49-F238E27FC236}">
                <a16:creationId xmlns:a16="http://schemas.microsoft.com/office/drawing/2014/main" id="{425FDCAE-0219-2EEC-843B-EE12C8105425}"/>
              </a:ext>
            </a:extLst>
          </p:cNvPr>
          <p:cNvSpPr/>
          <p:nvPr/>
        </p:nvSpPr>
        <p:spPr>
          <a:xfrm>
            <a:off x="1870774" y="3506139"/>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Inventory Control</a:t>
            </a:r>
          </a:p>
        </p:txBody>
      </p:sp>
      <p:sp>
        <p:nvSpPr>
          <p:cNvPr id="182" name="Rectangle 181">
            <a:extLst>
              <a:ext uri="{FF2B5EF4-FFF2-40B4-BE49-F238E27FC236}">
                <a16:creationId xmlns:a16="http://schemas.microsoft.com/office/drawing/2014/main" id="{D803BBA0-EAEC-15AB-DA07-02354F048333}"/>
              </a:ext>
            </a:extLst>
          </p:cNvPr>
          <p:cNvSpPr/>
          <p:nvPr/>
        </p:nvSpPr>
        <p:spPr>
          <a:xfrm>
            <a:off x="1870774" y="4161578"/>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Order Fulfillment</a:t>
            </a:r>
          </a:p>
        </p:txBody>
      </p:sp>
      <p:sp>
        <p:nvSpPr>
          <p:cNvPr id="183" name="Rectangle 182">
            <a:extLst>
              <a:ext uri="{FF2B5EF4-FFF2-40B4-BE49-F238E27FC236}">
                <a16:creationId xmlns:a16="http://schemas.microsoft.com/office/drawing/2014/main" id="{CD686F44-08BE-C935-13ED-BE754B44350C}"/>
              </a:ext>
            </a:extLst>
          </p:cNvPr>
          <p:cNvSpPr/>
          <p:nvPr/>
        </p:nvSpPr>
        <p:spPr>
          <a:xfrm>
            <a:off x="1870774" y="4817015"/>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Handheld Terminals</a:t>
            </a:r>
          </a:p>
        </p:txBody>
      </p:sp>
    </p:spTree>
    <p:extLst>
      <p:ext uri="{BB962C8B-B14F-4D97-AF65-F5344CB8AC3E}">
        <p14:creationId xmlns:p14="http://schemas.microsoft.com/office/powerpoint/2010/main" val="2160727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07D8675A-BE4D-E901-2139-0AF9A6E6A73F}"/>
              </a:ext>
            </a:extLst>
          </p:cNvPr>
          <p:cNvSpPr/>
          <p:nvPr/>
        </p:nvSpPr>
        <p:spPr>
          <a:xfrm>
            <a:off x="4608095" y="786442"/>
            <a:ext cx="5967664" cy="4832879"/>
          </a:xfrm>
          <a:prstGeom prst="roundRect">
            <a:avLst>
              <a:gd name="adj" fmla="val 6166"/>
            </a:avLst>
          </a:prstGeom>
          <a:gradFill flip="none" rotWithShape="1">
            <a:gsLst>
              <a:gs pos="0">
                <a:schemeClr val="accent6">
                  <a:lumMod val="40000"/>
                  <a:lumOff val="60000"/>
                </a:schemeClr>
              </a:gs>
              <a:gs pos="100000">
                <a:srgbClr val="9FDAE3"/>
              </a:gs>
              <a:gs pos="100000">
                <a:srgbClr val="C2FDEC"/>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CCC194B-8D44-B2A6-1889-89D3AF9C85DD}"/>
              </a:ext>
            </a:extLst>
          </p:cNvPr>
          <p:cNvGrpSpPr/>
          <p:nvPr/>
        </p:nvGrpSpPr>
        <p:grpSpPr>
          <a:xfrm>
            <a:off x="27356" y="-25080"/>
            <a:ext cx="12192000" cy="471683"/>
            <a:chOff x="1548" y="-96564"/>
            <a:chExt cx="12190452" cy="763314"/>
          </a:xfrm>
        </p:grpSpPr>
        <p:sp>
          <p:nvSpPr>
            <p:cNvPr id="5" name="Rectangle 4">
              <a:extLst>
                <a:ext uri="{FF2B5EF4-FFF2-40B4-BE49-F238E27FC236}">
                  <a16:creationId xmlns:a16="http://schemas.microsoft.com/office/drawing/2014/main" id="{1430D812-2763-F92C-404D-1663461E1497}"/>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nip Single Corner Rectangle 4">
              <a:extLst>
                <a:ext uri="{FF2B5EF4-FFF2-40B4-BE49-F238E27FC236}">
                  <a16:creationId xmlns:a16="http://schemas.microsoft.com/office/drawing/2014/main" id="{7EAA8744-E786-00EC-C322-870588AE6D83}"/>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Parallelogram 6">
              <a:extLst>
                <a:ext uri="{FF2B5EF4-FFF2-40B4-BE49-F238E27FC236}">
                  <a16:creationId xmlns:a16="http://schemas.microsoft.com/office/drawing/2014/main" id="{159780C4-B813-144A-39CA-94FDDFD8D5E8}"/>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Parallelogram 7">
              <a:extLst>
                <a:ext uri="{FF2B5EF4-FFF2-40B4-BE49-F238E27FC236}">
                  <a16:creationId xmlns:a16="http://schemas.microsoft.com/office/drawing/2014/main" id="{529DEB1B-B68C-4CBD-552F-B26EF973C4FB}"/>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a:extLst>
                <a:ext uri="{FF2B5EF4-FFF2-40B4-BE49-F238E27FC236}">
                  <a16:creationId xmlns:a16="http://schemas.microsoft.com/office/drawing/2014/main" id="{9BDCAE18-55CC-10E4-3D77-FE2838852EE6}"/>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arallelogram 9">
              <a:extLst>
                <a:ext uri="{FF2B5EF4-FFF2-40B4-BE49-F238E27FC236}">
                  <a16:creationId xmlns:a16="http://schemas.microsoft.com/office/drawing/2014/main" id="{95D923FC-DD86-1422-CC5D-400A641D1DD7}"/>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arallelogram 10">
              <a:extLst>
                <a:ext uri="{FF2B5EF4-FFF2-40B4-BE49-F238E27FC236}">
                  <a16:creationId xmlns:a16="http://schemas.microsoft.com/office/drawing/2014/main" id="{F7351230-75BF-1F32-2865-BAC8CE8B3898}"/>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64338493-6734-DB06-6E54-E5E146AE18F1}"/>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a:extLst>
                <a:ext uri="{FF2B5EF4-FFF2-40B4-BE49-F238E27FC236}">
                  <a16:creationId xmlns:a16="http://schemas.microsoft.com/office/drawing/2014/main" id="{666265F8-C571-7967-20EA-149EB886CF7C}"/>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a:extLst>
                <a:ext uri="{FF2B5EF4-FFF2-40B4-BE49-F238E27FC236}">
                  <a16:creationId xmlns:a16="http://schemas.microsoft.com/office/drawing/2014/main" id="{FB89F51F-B99F-9947-8A56-0FC1E981F006}"/>
                </a:ext>
              </a:extLst>
            </p:cNvPr>
            <p:cNvSpPr txBox="1"/>
            <p:nvPr/>
          </p:nvSpPr>
          <p:spPr>
            <a:xfrm>
              <a:off x="3321037" y="-96564"/>
              <a:ext cx="7426543" cy="747102"/>
            </a:xfrm>
            <a:prstGeom prst="rect">
              <a:avLst/>
            </a:prstGeom>
            <a:noFill/>
          </p:spPr>
          <p:txBody>
            <a:bodyPr wrap="square" rtlCol="0">
              <a:spAutoFit/>
            </a:bodyPr>
            <a:lstStyle/>
            <a:p>
              <a:r>
                <a:rPr lang="en-US" sz="2400">
                  <a:solidFill>
                    <a:srgbClr val="177083"/>
                  </a:solidFill>
                  <a:latin typeface="Georgia" panose="02040502050405020303" pitchFamily="18" charset="0"/>
                </a:rPr>
                <a:t>Aptos Warehouse Management System</a:t>
              </a:r>
            </a:p>
          </p:txBody>
        </p:sp>
      </p:grpSp>
      <p:sp>
        <p:nvSpPr>
          <p:cNvPr id="15" name="TextBox 14">
            <a:extLst>
              <a:ext uri="{FF2B5EF4-FFF2-40B4-BE49-F238E27FC236}">
                <a16:creationId xmlns:a16="http://schemas.microsoft.com/office/drawing/2014/main" id="{5E1C355B-5A20-9F3D-F6FE-F086E5D95489}"/>
              </a:ext>
            </a:extLst>
          </p:cNvPr>
          <p:cNvSpPr txBox="1"/>
          <p:nvPr/>
        </p:nvSpPr>
        <p:spPr>
          <a:xfrm>
            <a:off x="0" y="72985"/>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sp>
        <p:nvSpPr>
          <p:cNvPr id="109" name="Rectangle 108">
            <a:extLst>
              <a:ext uri="{FF2B5EF4-FFF2-40B4-BE49-F238E27FC236}">
                <a16:creationId xmlns:a16="http://schemas.microsoft.com/office/drawing/2014/main" id="{26F72A90-1F4F-B665-8E7E-12016A59EBFF}"/>
              </a:ext>
            </a:extLst>
          </p:cNvPr>
          <p:cNvSpPr/>
          <p:nvPr/>
        </p:nvSpPr>
        <p:spPr>
          <a:xfrm>
            <a:off x="1870774" y="884383"/>
            <a:ext cx="1554243" cy="504000"/>
          </a:xfrm>
          <a:prstGeom prst="rect">
            <a:avLst/>
          </a:prstGeom>
          <a:solidFill>
            <a:srgbClr val="64CCC9"/>
          </a:solidFill>
          <a:ln w="12700" cap="flat" cmpd="sng" algn="ctr">
            <a:solidFill>
              <a:srgbClr val="64CCC9">
                <a:lumMod val="75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srgbClr val="326295"/>
                </a:solidFill>
                <a:effectLst/>
                <a:uLnTx/>
                <a:uFillTx/>
                <a:latin typeface="Arial"/>
                <a:ea typeface="+mn-ea"/>
                <a:cs typeface="Arial" panose="020B0604020202020204" pitchFamily="34" charset="0"/>
              </a:rPr>
              <a:t>Warehouse</a:t>
            </a:r>
            <a:br>
              <a:rPr kumimoji="0" lang="en-US" sz="1200" b="1" i="0" u="none" strike="noStrike" kern="0" cap="none" spc="0" normalizeH="0" baseline="0" noProof="0">
                <a:ln>
                  <a:noFill/>
                </a:ln>
                <a:solidFill>
                  <a:srgbClr val="326295"/>
                </a:solidFill>
                <a:effectLst/>
                <a:uLnTx/>
                <a:uFillTx/>
                <a:latin typeface="Arial"/>
                <a:ea typeface="+mn-ea"/>
                <a:cs typeface="Arial" panose="020B0604020202020204" pitchFamily="34" charset="0"/>
              </a:rPr>
            </a:br>
            <a:r>
              <a:rPr kumimoji="0" lang="en-US" sz="1200" b="1" i="0" u="none" strike="noStrike" kern="0" cap="none" spc="0" normalizeH="0" baseline="0" noProof="0">
                <a:ln>
                  <a:noFill/>
                </a:ln>
                <a:solidFill>
                  <a:srgbClr val="326295"/>
                </a:solidFill>
                <a:effectLst/>
                <a:uLnTx/>
                <a:uFillTx/>
                <a:latin typeface="Arial"/>
                <a:ea typeface="+mn-ea"/>
                <a:cs typeface="Arial" panose="020B0604020202020204" pitchFamily="34" charset="0"/>
              </a:rPr>
              <a:t>Management</a:t>
            </a:r>
          </a:p>
        </p:txBody>
      </p:sp>
      <p:sp>
        <p:nvSpPr>
          <p:cNvPr id="110" name="Rectangle 109">
            <a:extLst>
              <a:ext uri="{FF2B5EF4-FFF2-40B4-BE49-F238E27FC236}">
                <a16:creationId xmlns:a16="http://schemas.microsoft.com/office/drawing/2014/main" id="{341EED78-476C-9477-462D-4D200AE2B6D8}"/>
              </a:ext>
            </a:extLst>
          </p:cNvPr>
          <p:cNvSpPr/>
          <p:nvPr/>
        </p:nvSpPr>
        <p:spPr>
          <a:xfrm>
            <a:off x="1870774" y="1539822"/>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Inbound</a:t>
            </a:r>
          </a:p>
        </p:txBody>
      </p:sp>
      <p:sp>
        <p:nvSpPr>
          <p:cNvPr id="111" name="Rectangle 110">
            <a:extLst>
              <a:ext uri="{FF2B5EF4-FFF2-40B4-BE49-F238E27FC236}">
                <a16:creationId xmlns:a16="http://schemas.microsoft.com/office/drawing/2014/main" id="{9F52A094-6DFA-4762-3A0B-5CDB5CBE22ED}"/>
              </a:ext>
            </a:extLst>
          </p:cNvPr>
          <p:cNvSpPr/>
          <p:nvPr/>
        </p:nvSpPr>
        <p:spPr>
          <a:xfrm>
            <a:off x="1860559" y="2195261"/>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Reserve Locator</a:t>
            </a:r>
          </a:p>
        </p:txBody>
      </p:sp>
      <p:sp>
        <p:nvSpPr>
          <p:cNvPr id="112" name="Rectangle 111">
            <a:extLst>
              <a:ext uri="{FF2B5EF4-FFF2-40B4-BE49-F238E27FC236}">
                <a16:creationId xmlns:a16="http://schemas.microsoft.com/office/drawing/2014/main" id="{B7AFD65B-C7E2-95C5-499A-270807D27E9B}"/>
              </a:ext>
            </a:extLst>
          </p:cNvPr>
          <p:cNvSpPr/>
          <p:nvPr/>
        </p:nvSpPr>
        <p:spPr>
          <a:xfrm>
            <a:off x="1870774" y="2850700"/>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80136"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Outbound</a:t>
            </a:r>
          </a:p>
        </p:txBody>
      </p:sp>
      <p:sp>
        <p:nvSpPr>
          <p:cNvPr id="113" name="Rectangle 112">
            <a:extLst>
              <a:ext uri="{FF2B5EF4-FFF2-40B4-BE49-F238E27FC236}">
                <a16:creationId xmlns:a16="http://schemas.microsoft.com/office/drawing/2014/main" id="{FE93DE05-FB0D-5909-AB6C-B69C0143E4B8}"/>
              </a:ext>
            </a:extLst>
          </p:cNvPr>
          <p:cNvSpPr/>
          <p:nvPr/>
        </p:nvSpPr>
        <p:spPr>
          <a:xfrm>
            <a:off x="1870774" y="3506139"/>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Inventory Control</a:t>
            </a:r>
          </a:p>
        </p:txBody>
      </p:sp>
      <p:sp>
        <p:nvSpPr>
          <p:cNvPr id="114" name="Rectangle 113">
            <a:extLst>
              <a:ext uri="{FF2B5EF4-FFF2-40B4-BE49-F238E27FC236}">
                <a16:creationId xmlns:a16="http://schemas.microsoft.com/office/drawing/2014/main" id="{8376E231-EED8-A656-AB4B-00A5190F7DDB}"/>
              </a:ext>
            </a:extLst>
          </p:cNvPr>
          <p:cNvSpPr/>
          <p:nvPr/>
        </p:nvSpPr>
        <p:spPr>
          <a:xfrm>
            <a:off x="1870774" y="4161578"/>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Order Fulfillment</a:t>
            </a:r>
          </a:p>
        </p:txBody>
      </p:sp>
      <p:sp>
        <p:nvSpPr>
          <p:cNvPr id="115" name="Rectangle 114">
            <a:extLst>
              <a:ext uri="{FF2B5EF4-FFF2-40B4-BE49-F238E27FC236}">
                <a16:creationId xmlns:a16="http://schemas.microsoft.com/office/drawing/2014/main" id="{4A2DFAED-466B-367D-516A-463482215869}"/>
              </a:ext>
            </a:extLst>
          </p:cNvPr>
          <p:cNvSpPr/>
          <p:nvPr/>
        </p:nvSpPr>
        <p:spPr>
          <a:xfrm>
            <a:off x="1870774" y="4817015"/>
            <a:ext cx="1554243" cy="504000"/>
          </a:xfrm>
          <a:prstGeom prst="rect">
            <a:avLst/>
          </a:prstGeom>
          <a:solidFill>
            <a:srgbClr val="FFFFFF"/>
          </a:solidFill>
          <a:ln w="12700" cap="flat" cmpd="sng" algn="ctr">
            <a:solidFill>
              <a:srgbClr val="326295">
                <a:lumMod val="60000"/>
                <a:lumOff val="40000"/>
              </a:srgbClr>
            </a:solidFill>
            <a:prstDash val="solid"/>
          </a:ln>
          <a:effectLst/>
        </p:spPr>
        <p:txBody>
          <a:bodyPr rtlCol="0" anchor="ctr"/>
          <a:lstStyle/>
          <a:p>
            <a:pPr marL="0" marR="0" lvl="0" indent="0" algn="ctr" defTabSz="476208"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63666A"/>
                </a:solidFill>
                <a:effectLst/>
                <a:uLnTx/>
                <a:uFillTx/>
                <a:latin typeface="Arial"/>
                <a:ea typeface="+mn-ea"/>
                <a:cs typeface="Arial" panose="020B0604020202020204" pitchFamily="34" charset="0"/>
              </a:rPr>
              <a:t>Handheld Terminals</a:t>
            </a:r>
          </a:p>
        </p:txBody>
      </p:sp>
      <p:sp>
        <p:nvSpPr>
          <p:cNvPr id="2" name="TextBox 1">
            <a:extLst>
              <a:ext uri="{FF2B5EF4-FFF2-40B4-BE49-F238E27FC236}">
                <a16:creationId xmlns:a16="http://schemas.microsoft.com/office/drawing/2014/main" id="{9891B29E-7E82-3BCF-27ED-CC2FDB0E69B5}"/>
              </a:ext>
            </a:extLst>
          </p:cNvPr>
          <p:cNvSpPr txBox="1"/>
          <p:nvPr/>
        </p:nvSpPr>
        <p:spPr>
          <a:xfrm>
            <a:off x="4737104" y="874365"/>
            <a:ext cx="7105317" cy="4553875"/>
          </a:xfrm>
          <a:prstGeom prst="rect">
            <a:avLst/>
          </a:prstGeom>
          <a:noFill/>
        </p:spPr>
        <p:txBody>
          <a:bodyPr wrap="square" rtlCol="0">
            <a:spAutoFit/>
          </a:bodyPr>
          <a:lstStyle/>
          <a:p>
            <a:pPr marL="342900" indent="-342900" fontAlgn="ctr">
              <a:lnSpc>
                <a:spcPct val="110000"/>
              </a:lnSpc>
              <a:spcBef>
                <a:spcPts val="300"/>
              </a:spcBef>
              <a:spcAft>
                <a:spcPts val="300"/>
              </a:spcAft>
              <a:buClr>
                <a:schemeClr val="tx2">
                  <a:lumMod val="50000"/>
                </a:schemeClr>
              </a:buClr>
              <a:buFont typeface="+mj-lt"/>
              <a:buAutoNum type="arabicPeriod"/>
            </a:pPr>
            <a:r>
              <a:rPr lang="en-US" sz="1600" b="1">
                <a:solidFill>
                  <a:schemeClr val="tx2">
                    <a:lumMod val="50000"/>
                  </a:schemeClr>
                </a:solidFill>
              </a:rPr>
              <a:t>Inbound processing</a:t>
            </a:r>
            <a:br>
              <a:rPr lang="en-US" sz="2000" b="1">
                <a:solidFill>
                  <a:schemeClr val="tx2">
                    <a:lumMod val="50000"/>
                  </a:schemeClr>
                </a:solidFill>
              </a:rPr>
            </a:br>
            <a:r>
              <a:rPr lang="en-US" sz="1200">
                <a:solidFill>
                  <a:schemeClr val="tx2">
                    <a:lumMod val="50000"/>
                  </a:schemeClr>
                </a:solidFill>
              </a:rPr>
              <a:t>Appointment scheduling, dock/detail receiving, ticketing, vendor compliance</a:t>
            </a:r>
            <a:br>
              <a:rPr lang="en-US" sz="1600" b="1">
                <a:solidFill>
                  <a:schemeClr val="tx2">
                    <a:lumMod val="50000"/>
                  </a:schemeClr>
                </a:solidFill>
              </a:rPr>
            </a:br>
            <a:r>
              <a:rPr lang="en-US" sz="1200">
                <a:solidFill>
                  <a:schemeClr val="tx2">
                    <a:lumMod val="50000"/>
                  </a:schemeClr>
                </a:solidFill>
              </a:rPr>
              <a:t>Flow-through receipts, put-away</a:t>
            </a:r>
            <a:endParaRPr lang="en-US" sz="1200" b="1">
              <a:solidFill>
                <a:schemeClr val="tx2">
                  <a:lumMod val="50000"/>
                </a:schemeClr>
              </a:solidFill>
            </a:endParaRPr>
          </a:p>
          <a:p>
            <a:pPr marL="342900" indent="-342900" fontAlgn="ctr">
              <a:lnSpc>
                <a:spcPct val="110000"/>
              </a:lnSpc>
              <a:spcBef>
                <a:spcPts val="300"/>
              </a:spcBef>
              <a:spcAft>
                <a:spcPts val="300"/>
              </a:spcAft>
              <a:buClr>
                <a:schemeClr val="tx2">
                  <a:lumMod val="50000"/>
                </a:schemeClr>
              </a:buClr>
              <a:buFont typeface="+mj-lt"/>
              <a:buAutoNum type="arabicPeriod"/>
            </a:pPr>
            <a:r>
              <a:rPr lang="en-US" sz="1600" b="1">
                <a:solidFill>
                  <a:schemeClr val="tx2">
                    <a:lumMod val="50000"/>
                  </a:schemeClr>
                </a:solidFill>
              </a:rPr>
              <a:t>Locator processing </a:t>
            </a:r>
            <a:br>
              <a:rPr lang="en-US" sz="1600" b="1">
                <a:solidFill>
                  <a:schemeClr val="tx2">
                    <a:lumMod val="50000"/>
                  </a:schemeClr>
                </a:solidFill>
              </a:rPr>
            </a:br>
            <a:r>
              <a:rPr lang="en-US" sz="1200">
                <a:solidFill>
                  <a:schemeClr val="tx2">
                    <a:lumMod val="50000"/>
                  </a:schemeClr>
                </a:solidFill>
              </a:rPr>
              <a:t>Look up  inventory, retrieval task creation and assignment</a:t>
            </a:r>
            <a:br>
              <a:rPr lang="en-US" sz="1600" b="1">
                <a:solidFill>
                  <a:schemeClr val="tx2">
                    <a:lumMod val="50000"/>
                  </a:schemeClr>
                </a:solidFill>
              </a:rPr>
            </a:br>
            <a:r>
              <a:rPr lang="en-US" sz="1200">
                <a:solidFill>
                  <a:schemeClr val="tx2">
                    <a:lumMod val="50000"/>
                  </a:schemeClr>
                </a:solidFill>
              </a:rPr>
              <a:t>Retrieval types, retrieval task completion</a:t>
            </a:r>
          </a:p>
          <a:p>
            <a:pPr marL="342900" indent="-342900" fontAlgn="ctr">
              <a:lnSpc>
                <a:spcPct val="110000"/>
              </a:lnSpc>
              <a:spcBef>
                <a:spcPts val="300"/>
              </a:spcBef>
              <a:spcAft>
                <a:spcPts val="300"/>
              </a:spcAft>
              <a:buClr>
                <a:schemeClr val="tx2">
                  <a:lumMod val="50000"/>
                </a:schemeClr>
              </a:buClr>
              <a:buFont typeface="+mj-lt"/>
              <a:buAutoNum type="arabicPeriod"/>
            </a:pPr>
            <a:r>
              <a:rPr lang="en-US" sz="1600" b="1">
                <a:solidFill>
                  <a:schemeClr val="tx2">
                    <a:lumMod val="50000"/>
                  </a:schemeClr>
                </a:solidFill>
              </a:rPr>
              <a:t>Outbound processing</a:t>
            </a:r>
            <a:br>
              <a:rPr lang="en-US" sz="1200" b="1">
                <a:solidFill>
                  <a:schemeClr val="tx2">
                    <a:lumMod val="50000"/>
                  </a:schemeClr>
                </a:solidFill>
              </a:rPr>
            </a:br>
            <a:r>
              <a:rPr lang="en-US" sz="1200">
                <a:solidFill>
                  <a:schemeClr val="tx2">
                    <a:lumMod val="50000"/>
                  </a:schemeClr>
                </a:solidFill>
              </a:rPr>
              <a:t>Packing distributions</a:t>
            </a:r>
            <a:br>
              <a:rPr lang="en-US" sz="1600" b="1">
                <a:solidFill>
                  <a:schemeClr val="tx2">
                    <a:lumMod val="50000"/>
                  </a:schemeClr>
                </a:solidFill>
              </a:rPr>
            </a:br>
            <a:r>
              <a:rPr lang="en-US" sz="1200">
                <a:solidFill>
                  <a:schemeClr val="tx2">
                    <a:lumMod val="50000"/>
                  </a:schemeClr>
                </a:solidFill>
              </a:rPr>
              <a:t>Customer order fulfilment</a:t>
            </a:r>
            <a:br>
              <a:rPr lang="en-US" sz="1600" b="1">
                <a:solidFill>
                  <a:schemeClr val="tx2">
                    <a:lumMod val="50000"/>
                  </a:schemeClr>
                </a:solidFill>
              </a:rPr>
            </a:br>
            <a:r>
              <a:rPr lang="en-US" sz="1200">
                <a:solidFill>
                  <a:schemeClr val="tx2">
                    <a:lumMod val="50000"/>
                  </a:schemeClr>
                </a:solidFill>
              </a:rPr>
              <a:t>Stage/load/close shipments, shipment documentation</a:t>
            </a:r>
            <a:endParaRPr lang="en-US" sz="1200" b="1">
              <a:solidFill>
                <a:schemeClr val="tx2">
                  <a:lumMod val="50000"/>
                </a:schemeClr>
              </a:solidFill>
            </a:endParaRPr>
          </a:p>
          <a:p>
            <a:pPr marL="342900" indent="-342900">
              <a:lnSpc>
                <a:spcPct val="110000"/>
              </a:lnSpc>
              <a:spcBef>
                <a:spcPts val="300"/>
              </a:spcBef>
              <a:spcAft>
                <a:spcPts val="300"/>
              </a:spcAft>
              <a:buClr>
                <a:schemeClr val="tx2">
                  <a:lumMod val="50000"/>
                </a:schemeClr>
              </a:buClr>
              <a:buFont typeface="+mj-lt"/>
              <a:buAutoNum type="arabicPeriod"/>
            </a:pPr>
            <a:r>
              <a:rPr lang="en-US" sz="1600" b="1">
                <a:solidFill>
                  <a:schemeClr val="tx2">
                    <a:lumMod val="50000"/>
                  </a:schemeClr>
                </a:solidFill>
              </a:rPr>
              <a:t>Directed cycle counts</a:t>
            </a:r>
          </a:p>
          <a:p>
            <a:pPr marL="342900" indent="-342900">
              <a:lnSpc>
                <a:spcPct val="110000"/>
              </a:lnSpc>
              <a:spcBef>
                <a:spcPts val="300"/>
              </a:spcBef>
              <a:spcAft>
                <a:spcPts val="300"/>
              </a:spcAft>
              <a:buClr>
                <a:schemeClr val="tx2">
                  <a:lumMod val="50000"/>
                </a:schemeClr>
              </a:buClr>
              <a:buFont typeface="+mj-lt"/>
              <a:buAutoNum type="arabicPeriod"/>
            </a:pPr>
            <a:r>
              <a:rPr lang="en-US" sz="1600" b="1">
                <a:solidFill>
                  <a:schemeClr val="tx2">
                    <a:lumMod val="50000"/>
                  </a:schemeClr>
                </a:solidFill>
              </a:rPr>
              <a:t>Physical inventory counts</a:t>
            </a:r>
          </a:p>
          <a:p>
            <a:pPr marL="342900" indent="-342900">
              <a:lnSpc>
                <a:spcPct val="110000"/>
              </a:lnSpc>
              <a:spcBef>
                <a:spcPts val="300"/>
              </a:spcBef>
              <a:spcAft>
                <a:spcPts val="300"/>
              </a:spcAft>
              <a:buClr>
                <a:schemeClr val="tx2">
                  <a:lumMod val="50000"/>
                </a:schemeClr>
              </a:buClr>
              <a:buFont typeface="+mj-lt"/>
              <a:buAutoNum type="arabicPeriod"/>
            </a:pPr>
            <a:r>
              <a:rPr lang="en-US" sz="1600" b="1">
                <a:solidFill>
                  <a:schemeClr val="tx2">
                    <a:lumMod val="50000"/>
                  </a:schemeClr>
                </a:solidFill>
              </a:rPr>
              <a:t>Returns to vendor</a:t>
            </a:r>
          </a:p>
          <a:p>
            <a:pPr marL="342900" indent="-342900">
              <a:lnSpc>
                <a:spcPct val="110000"/>
              </a:lnSpc>
              <a:spcBef>
                <a:spcPts val="300"/>
              </a:spcBef>
              <a:spcAft>
                <a:spcPts val="300"/>
              </a:spcAft>
              <a:buClr>
                <a:schemeClr val="tx2">
                  <a:lumMod val="50000"/>
                </a:schemeClr>
              </a:buClr>
              <a:buFont typeface="+mj-lt"/>
              <a:buAutoNum type="arabicPeriod"/>
            </a:pPr>
            <a:r>
              <a:rPr lang="en-US" sz="1600" b="1">
                <a:solidFill>
                  <a:schemeClr val="tx2">
                    <a:lumMod val="50000"/>
                  </a:schemeClr>
                </a:solidFill>
              </a:rPr>
              <a:t>Inter-warehouse transfers</a:t>
            </a:r>
          </a:p>
          <a:p>
            <a:pPr marL="342900" indent="-342900">
              <a:lnSpc>
                <a:spcPct val="110000"/>
              </a:lnSpc>
              <a:spcBef>
                <a:spcPts val="300"/>
              </a:spcBef>
              <a:spcAft>
                <a:spcPts val="300"/>
              </a:spcAft>
              <a:buClr>
                <a:schemeClr val="tx2">
                  <a:lumMod val="50000"/>
                </a:schemeClr>
              </a:buClr>
              <a:buFont typeface="+mj-lt"/>
              <a:buAutoNum type="arabicPeriod"/>
            </a:pPr>
            <a:r>
              <a:rPr lang="en-US" sz="1600" b="1">
                <a:solidFill>
                  <a:schemeClr val="tx2">
                    <a:lumMod val="50000"/>
                  </a:schemeClr>
                </a:solidFill>
              </a:rPr>
              <a:t>Store-to-warehouse transfers</a:t>
            </a:r>
          </a:p>
          <a:p>
            <a:pPr marL="342900" indent="-342900">
              <a:lnSpc>
                <a:spcPct val="110000"/>
              </a:lnSpc>
              <a:spcBef>
                <a:spcPts val="300"/>
              </a:spcBef>
              <a:spcAft>
                <a:spcPts val="300"/>
              </a:spcAft>
              <a:buClr>
                <a:schemeClr val="tx2">
                  <a:lumMod val="50000"/>
                </a:schemeClr>
              </a:buClr>
              <a:buFont typeface="+mj-lt"/>
              <a:buAutoNum type="arabicPeriod"/>
            </a:pPr>
            <a:r>
              <a:rPr lang="en-US" sz="1600" b="1">
                <a:solidFill>
                  <a:schemeClr val="tx2">
                    <a:lumMod val="50000"/>
                  </a:schemeClr>
                </a:solidFill>
              </a:rPr>
              <a:t>Adjustments</a:t>
            </a:r>
            <a:endParaRPr lang="en-US" sz="1200">
              <a:solidFill>
                <a:schemeClr val="tx2">
                  <a:lumMod val="50000"/>
                </a:schemeClr>
              </a:solidFill>
            </a:endParaRPr>
          </a:p>
        </p:txBody>
      </p:sp>
    </p:spTree>
    <p:extLst>
      <p:ext uri="{BB962C8B-B14F-4D97-AF65-F5344CB8AC3E}">
        <p14:creationId xmlns:p14="http://schemas.microsoft.com/office/powerpoint/2010/main" val="1828819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C73D3B-439F-CE42-40FE-3237EF04AB2A}"/>
              </a:ext>
            </a:extLst>
          </p:cNvPr>
          <p:cNvPicPr>
            <a:picLocks noChangeAspect="1"/>
          </p:cNvPicPr>
          <p:nvPr/>
        </p:nvPicPr>
        <p:blipFill rotWithShape="1">
          <a:blip r:embed="rId2"/>
          <a:srcRect b="5118"/>
          <a:stretch/>
        </p:blipFill>
        <p:spPr>
          <a:xfrm>
            <a:off x="111697" y="932639"/>
            <a:ext cx="12080303" cy="5925361"/>
          </a:xfrm>
          <a:prstGeom prst="rect">
            <a:avLst/>
          </a:prstGeom>
        </p:spPr>
      </p:pic>
      <p:sp>
        <p:nvSpPr>
          <p:cNvPr id="2" name="Rectangle 1">
            <a:extLst>
              <a:ext uri="{FF2B5EF4-FFF2-40B4-BE49-F238E27FC236}">
                <a16:creationId xmlns:a16="http://schemas.microsoft.com/office/drawing/2014/main" id="{A88A0824-5DA1-0DFB-8248-A61827175231}"/>
              </a:ext>
            </a:extLst>
          </p:cNvPr>
          <p:cNvSpPr/>
          <p:nvPr/>
        </p:nvSpPr>
        <p:spPr>
          <a:xfrm>
            <a:off x="27356" y="470667"/>
            <a:ext cx="12192000" cy="423352"/>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D77223A-77CC-30AE-5DA1-58952E43D04A}"/>
              </a:ext>
            </a:extLst>
          </p:cNvPr>
          <p:cNvGrpSpPr/>
          <p:nvPr/>
        </p:nvGrpSpPr>
        <p:grpSpPr>
          <a:xfrm>
            <a:off x="27356" y="-25080"/>
            <a:ext cx="12192000" cy="471683"/>
            <a:chOff x="1548" y="-96564"/>
            <a:chExt cx="12190452" cy="763314"/>
          </a:xfrm>
        </p:grpSpPr>
        <p:sp>
          <p:nvSpPr>
            <p:cNvPr id="5" name="Rectangle 4">
              <a:extLst>
                <a:ext uri="{FF2B5EF4-FFF2-40B4-BE49-F238E27FC236}">
                  <a16:creationId xmlns:a16="http://schemas.microsoft.com/office/drawing/2014/main" id="{9A69B924-AF68-4E7A-D8A4-8512BB144AF2}"/>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nip Single Corner Rectangle 4">
              <a:extLst>
                <a:ext uri="{FF2B5EF4-FFF2-40B4-BE49-F238E27FC236}">
                  <a16:creationId xmlns:a16="http://schemas.microsoft.com/office/drawing/2014/main" id="{E2425851-7056-88BC-0699-D942D308F9C9}"/>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Parallelogram 6">
              <a:extLst>
                <a:ext uri="{FF2B5EF4-FFF2-40B4-BE49-F238E27FC236}">
                  <a16:creationId xmlns:a16="http://schemas.microsoft.com/office/drawing/2014/main" id="{A35D43D8-EDC8-341A-45ED-FC4DC30DA0E5}"/>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Parallelogram 7">
              <a:extLst>
                <a:ext uri="{FF2B5EF4-FFF2-40B4-BE49-F238E27FC236}">
                  <a16:creationId xmlns:a16="http://schemas.microsoft.com/office/drawing/2014/main" id="{E71A8BE1-17BA-EE59-F471-59EFE774FBA3}"/>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a:extLst>
                <a:ext uri="{FF2B5EF4-FFF2-40B4-BE49-F238E27FC236}">
                  <a16:creationId xmlns:a16="http://schemas.microsoft.com/office/drawing/2014/main" id="{A1A9E101-5D18-4ED0-51B5-EDF276864B51}"/>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arallelogram 9">
              <a:extLst>
                <a:ext uri="{FF2B5EF4-FFF2-40B4-BE49-F238E27FC236}">
                  <a16:creationId xmlns:a16="http://schemas.microsoft.com/office/drawing/2014/main" id="{CADCDF9A-939F-847E-D7A7-A9E097A78395}"/>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arallelogram 10">
              <a:extLst>
                <a:ext uri="{FF2B5EF4-FFF2-40B4-BE49-F238E27FC236}">
                  <a16:creationId xmlns:a16="http://schemas.microsoft.com/office/drawing/2014/main" id="{D0D6B3B5-6A69-2F1E-206A-C8364604BDE6}"/>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7B84DD1B-220F-AEE4-C0A3-E31630BD35F4}"/>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a:extLst>
                <a:ext uri="{FF2B5EF4-FFF2-40B4-BE49-F238E27FC236}">
                  <a16:creationId xmlns:a16="http://schemas.microsoft.com/office/drawing/2014/main" id="{68C91D67-A0EE-4184-6AA3-A5D5B104F895}"/>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a:extLst>
                <a:ext uri="{FF2B5EF4-FFF2-40B4-BE49-F238E27FC236}">
                  <a16:creationId xmlns:a16="http://schemas.microsoft.com/office/drawing/2014/main" id="{3BE8F125-8A36-7637-7DFA-22A6D2E3D078}"/>
                </a:ext>
              </a:extLst>
            </p:cNvPr>
            <p:cNvSpPr txBox="1"/>
            <p:nvPr/>
          </p:nvSpPr>
          <p:spPr>
            <a:xfrm>
              <a:off x="3321037" y="-96564"/>
              <a:ext cx="7849405" cy="747102"/>
            </a:xfrm>
            <a:prstGeom prst="rect">
              <a:avLst/>
            </a:prstGeom>
            <a:noFill/>
          </p:spPr>
          <p:txBody>
            <a:bodyPr wrap="square" rtlCol="0">
              <a:spAutoFit/>
            </a:bodyPr>
            <a:lstStyle/>
            <a:p>
              <a:r>
                <a:rPr lang="en-US" sz="2400">
                  <a:solidFill>
                    <a:srgbClr val="177083"/>
                  </a:solidFill>
                  <a:latin typeface="Georgia" panose="02040502050405020303" pitchFamily="18" charset="0"/>
                </a:rPr>
                <a:t>Integration landscape of Aptos Solutions – </a:t>
              </a:r>
              <a:r>
                <a:rPr lang="en-US" sz="1200" i="1">
                  <a:solidFill>
                    <a:srgbClr val="177083"/>
                  </a:solidFill>
                  <a:latin typeface="Georgia" panose="02040502050405020303" pitchFamily="18" charset="0"/>
                </a:rPr>
                <a:t>use-case based illustration </a:t>
              </a:r>
              <a:endParaRPr lang="en-US" sz="2400" i="1">
                <a:solidFill>
                  <a:srgbClr val="177083"/>
                </a:solidFill>
                <a:latin typeface="Georgia" panose="02040502050405020303" pitchFamily="18" charset="0"/>
              </a:endParaRPr>
            </a:p>
          </p:txBody>
        </p:sp>
      </p:grpSp>
      <p:sp>
        <p:nvSpPr>
          <p:cNvPr id="15" name="TextBox 14">
            <a:extLst>
              <a:ext uri="{FF2B5EF4-FFF2-40B4-BE49-F238E27FC236}">
                <a16:creationId xmlns:a16="http://schemas.microsoft.com/office/drawing/2014/main" id="{4E6A969F-5EB2-F25C-F912-B0E9EE2EC2E6}"/>
              </a:ext>
            </a:extLst>
          </p:cNvPr>
          <p:cNvSpPr txBox="1"/>
          <p:nvPr/>
        </p:nvSpPr>
        <p:spPr>
          <a:xfrm>
            <a:off x="0" y="72985"/>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sp>
        <p:nvSpPr>
          <p:cNvPr id="16" name="TextBox 15">
            <a:extLst>
              <a:ext uri="{FF2B5EF4-FFF2-40B4-BE49-F238E27FC236}">
                <a16:creationId xmlns:a16="http://schemas.microsoft.com/office/drawing/2014/main" id="{A5620342-FFA0-420B-0430-064463E477CB}"/>
              </a:ext>
            </a:extLst>
          </p:cNvPr>
          <p:cNvSpPr txBox="1"/>
          <p:nvPr/>
        </p:nvSpPr>
        <p:spPr>
          <a:xfrm>
            <a:off x="-40425" y="485223"/>
            <a:ext cx="11650579" cy="338554"/>
          </a:xfrm>
          <a:prstGeom prst="rect">
            <a:avLst/>
          </a:prstGeom>
          <a:noFill/>
        </p:spPr>
        <p:txBody>
          <a:bodyPr wrap="square">
            <a:spAutoFit/>
          </a:bodyPr>
          <a:lstStyle/>
          <a:p>
            <a:pPr algn="ctr"/>
            <a:r>
              <a:rPr lang="en-US" sz="1600" b="1">
                <a:solidFill>
                  <a:schemeClr val="bg1"/>
                </a:solidFill>
                <a:latin typeface="Arial" panose="020B0604020202020204" pitchFamily="34" charset="0"/>
                <a:cs typeface="Arial" panose="020B0604020202020204" pitchFamily="34" charset="0"/>
              </a:rPr>
              <a:t>Mixed cart with Cash and Cary and Order items</a:t>
            </a:r>
            <a:r>
              <a:rPr lang="en-US" sz="1400" b="1" i="1">
                <a:solidFill>
                  <a:schemeClr val="bg1"/>
                </a:solidFill>
                <a:latin typeface="Arial" panose="020B0604020202020204" pitchFamily="34" charset="0"/>
                <a:cs typeface="Arial" panose="020B0604020202020204" pitchFamily="34" charset="0"/>
              </a:rPr>
              <a:t> (</a:t>
            </a:r>
            <a:r>
              <a:rPr lang="en-US" sz="1200" b="1" i="1">
                <a:solidFill>
                  <a:schemeClr val="bg1"/>
                </a:solidFill>
                <a:latin typeface="Arial" panose="020B0604020202020204" pitchFamily="34" charset="0"/>
                <a:cs typeface="Arial" panose="020B0604020202020204" pitchFamily="34" charset="0"/>
              </a:rPr>
              <a:t>Buy In-Store and Ship to Customer </a:t>
            </a:r>
            <a:r>
              <a:rPr lang="en-US" sz="1100" b="1" i="1">
                <a:solidFill>
                  <a:schemeClr val="bg1"/>
                </a:solidFill>
                <a:latin typeface="Arial" panose="020B0604020202020204" pitchFamily="34" charset="0"/>
                <a:cs typeface="Arial" panose="020B0604020202020204" pitchFamily="34" charset="0"/>
              </a:rPr>
              <a:t>from Warehouse</a:t>
            </a:r>
            <a:r>
              <a:rPr lang="en-US" sz="1400" b="1" i="1">
                <a:solidFill>
                  <a:schemeClr val="bg1"/>
                </a:solidFill>
                <a:latin typeface="Arial" panose="020B0604020202020204" pitchFamily="34" charset="0"/>
                <a:cs typeface="Arial" panose="020B0604020202020204" pitchFamily="34" charset="0"/>
              </a:rPr>
              <a:t>)</a:t>
            </a:r>
            <a:endParaRPr lang="en-US" sz="1200" b="1" i="1">
              <a:solidFill>
                <a:schemeClr val="bg1"/>
              </a:solidFill>
            </a:endParaRPr>
          </a:p>
        </p:txBody>
      </p:sp>
    </p:spTree>
    <p:extLst>
      <p:ext uri="{BB962C8B-B14F-4D97-AF65-F5344CB8AC3E}">
        <p14:creationId xmlns:p14="http://schemas.microsoft.com/office/powerpoint/2010/main" val="2683607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80C4FA2D-25D0-1AB6-5C14-872574ADF53F}"/>
              </a:ext>
            </a:extLst>
          </p:cNvPr>
          <p:cNvGrpSpPr/>
          <p:nvPr/>
        </p:nvGrpSpPr>
        <p:grpSpPr>
          <a:xfrm>
            <a:off x="0" y="-42224"/>
            <a:ext cx="12192000" cy="471683"/>
            <a:chOff x="1548" y="-96564"/>
            <a:chExt cx="12190452" cy="763314"/>
          </a:xfrm>
        </p:grpSpPr>
        <p:sp>
          <p:nvSpPr>
            <p:cNvPr id="69" name="Rectangle 68">
              <a:extLst>
                <a:ext uri="{FF2B5EF4-FFF2-40B4-BE49-F238E27FC236}">
                  <a16:creationId xmlns:a16="http://schemas.microsoft.com/office/drawing/2014/main" id="{BAA149BD-A7DA-94FB-8A2A-26C4FDDE55C4}"/>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Snip Single Corner Rectangle 4">
              <a:extLst>
                <a:ext uri="{FF2B5EF4-FFF2-40B4-BE49-F238E27FC236}">
                  <a16:creationId xmlns:a16="http://schemas.microsoft.com/office/drawing/2014/main" id="{303CDC1F-B2CC-83AF-F243-D9BBF6D6695A}"/>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1" name="Parallelogram 70">
              <a:extLst>
                <a:ext uri="{FF2B5EF4-FFF2-40B4-BE49-F238E27FC236}">
                  <a16:creationId xmlns:a16="http://schemas.microsoft.com/office/drawing/2014/main" id="{9D564626-FD94-0395-49B2-9BEE53E5B77C}"/>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Parallelogram 71">
              <a:extLst>
                <a:ext uri="{FF2B5EF4-FFF2-40B4-BE49-F238E27FC236}">
                  <a16:creationId xmlns:a16="http://schemas.microsoft.com/office/drawing/2014/main" id="{6733FC35-9860-693D-A296-B3391710B2EA}"/>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Parallelogram 72">
              <a:extLst>
                <a:ext uri="{FF2B5EF4-FFF2-40B4-BE49-F238E27FC236}">
                  <a16:creationId xmlns:a16="http://schemas.microsoft.com/office/drawing/2014/main" id="{B0F59538-0828-9A8C-01E9-5768064D12E3}"/>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Parallelogram 73">
              <a:extLst>
                <a:ext uri="{FF2B5EF4-FFF2-40B4-BE49-F238E27FC236}">
                  <a16:creationId xmlns:a16="http://schemas.microsoft.com/office/drawing/2014/main" id="{4DA611E1-C6D5-130A-5982-80EB3FE6065B}"/>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Parallelogram 74">
              <a:extLst>
                <a:ext uri="{FF2B5EF4-FFF2-40B4-BE49-F238E27FC236}">
                  <a16:creationId xmlns:a16="http://schemas.microsoft.com/office/drawing/2014/main" id="{32BE4F1B-9ED5-85B1-54EE-175C193BBEA8}"/>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a:extLst>
                <a:ext uri="{FF2B5EF4-FFF2-40B4-BE49-F238E27FC236}">
                  <a16:creationId xmlns:a16="http://schemas.microsoft.com/office/drawing/2014/main" id="{D129848D-6E7C-F6BF-5ADE-E85EE9089327}"/>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 name="Rectangle 76">
              <a:extLst>
                <a:ext uri="{FF2B5EF4-FFF2-40B4-BE49-F238E27FC236}">
                  <a16:creationId xmlns:a16="http://schemas.microsoft.com/office/drawing/2014/main" id="{92C1793A-5898-E734-1F3E-2172A9E1A3EE}"/>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 name="TextBox 77">
              <a:extLst>
                <a:ext uri="{FF2B5EF4-FFF2-40B4-BE49-F238E27FC236}">
                  <a16:creationId xmlns:a16="http://schemas.microsoft.com/office/drawing/2014/main" id="{34C8AA80-D9A9-6CCC-E17C-E2A2F5BEAC3A}"/>
                </a:ext>
              </a:extLst>
            </p:cNvPr>
            <p:cNvSpPr txBox="1"/>
            <p:nvPr/>
          </p:nvSpPr>
          <p:spPr>
            <a:xfrm>
              <a:off x="3321037" y="-96564"/>
              <a:ext cx="7807019" cy="747102"/>
            </a:xfrm>
            <a:prstGeom prst="rect">
              <a:avLst/>
            </a:prstGeom>
            <a:noFill/>
          </p:spPr>
          <p:txBody>
            <a:bodyPr wrap="square" rtlCol="0">
              <a:spAutoFit/>
            </a:bodyPr>
            <a:lstStyle/>
            <a:p>
              <a:r>
                <a:rPr lang="en-US" sz="2400">
                  <a:solidFill>
                    <a:srgbClr val="177083"/>
                  </a:solidFill>
                  <a:latin typeface="Georgia" panose="02040502050405020303" pitchFamily="18" charset="0"/>
                </a:rPr>
                <a:t>Integrated view of Aptos Solutions (detailed)</a:t>
              </a:r>
            </a:p>
          </p:txBody>
        </p:sp>
        <p:sp>
          <p:nvSpPr>
            <p:cNvPr id="79" name="TextBox 78">
              <a:extLst>
                <a:ext uri="{FF2B5EF4-FFF2-40B4-BE49-F238E27FC236}">
                  <a16:creationId xmlns:a16="http://schemas.microsoft.com/office/drawing/2014/main" id="{A1E8E634-6224-CC0F-192F-071EB2237D83}"/>
                </a:ext>
              </a:extLst>
            </p:cNvPr>
            <p:cNvSpPr txBox="1"/>
            <p:nvPr/>
          </p:nvSpPr>
          <p:spPr>
            <a:xfrm>
              <a:off x="126206" y="-46422"/>
              <a:ext cx="2051804" cy="461665"/>
            </a:xfrm>
            <a:prstGeom prst="rect">
              <a:avLst/>
            </a:prstGeom>
            <a:noFill/>
          </p:spPr>
          <p:txBody>
            <a:bodyPr wrap="square" rtlCol="0">
              <a:spAutoFit/>
            </a:bodyPr>
            <a:lstStyle/>
            <a:p>
              <a:r>
                <a:rPr lang="en-US" sz="2400">
                  <a:solidFill>
                    <a:prstClr val="white"/>
                  </a:solidFill>
                  <a:latin typeface="Georgia" panose="02040502050405020303" pitchFamily="18" charset="0"/>
                </a:rPr>
                <a:t>Retail Intro</a:t>
              </a:r>
            </a:p>
          </p:txBody>
        </p:sp>
      </p:grpSp>
      <p:pic>
        <p:nvPicPr>
          <p:cNvPr id="206" name="Graphic 205">
            <a:extLst>
              <a:ext uri="{FF2B5EF4-FFF2-40B4-BE49-F238E27FC236}">
                <a16:creationId xmlns:a16="http://schemas.microsoft.com/office/drawing/2014/main" id="{9D0896B2-663F-6B15-AFF2-F3455138C6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0706" y="507347"/>
            <a:ext cx="9310539" cy="6245746"/>
          </a:xfrm>
          <a:prstGeom prst="rect">
            <a:avLst/>
          </a:prstGeom>
        </p:spPr>
      </p:pic>
    </p:spTree>
    <p:extLst>
      <p:ext uri="{BB962C8B-B14F-4D97-AF65-F5344CB8AC3E}">
        <p14:creationId xmlns:p14="http://schemas.microsoft.com/office/powerpoint/2010/main" val="3606494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BF151A-C7DC-7779-4786-84F7AE2AEA15}"/>
              </a:ext>
            </a:extLst>
          </p:cNvPr>
          <p:cNvGrpSpPr/>
          <p:nvPr/>
        </p:nvGrpSpPr>
        <p:grpSpPr>
          <a:xfrm>
            <a:off x="0" y="-31453"/>
            <a:ext cx="13358920" cy="461665"/>
            <a:chOff x="1548" y="-79133"/>
            <a:chExt cx="13357233" cy="747102"/>
          </a:xfrm>
        </p:grpSpPr>
        <p:sp>
          <p:nvSpPr>
            <p:cNvPr id="7" name="Rectangle 6">
              <a:extLst>
                <a:ext uri="{FF2B5EF4-FFF2-40B4-BE49-F238E27FC236}">
                  <a16:creationId xmlns:a16="http://schemas.microsoft.com/office/drawing/2014/main" id="{E7FD8C6E-1C78-5399-0CB4-076881745965}"/>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Snip Single Corner Rectangle 4">
              <a:extLst>
                <a:ext uri="{FF2B5EF4-FFF2-40B4-BE49-F238E27FC236}">
                  <a16:creationId xmlns:a16="http://schemas.microsoft.com/office/drawing/2014/main" id="{360DD5AC-8886-7321-BEDE-FB4FAB25559C}"/>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9" name="Parallelogram 8">
              <a:extLst>
                <a:ext uri="{FF2B5EF4-FFF2-40B4-BE49-F238E27FC236}">
                  <a16:creationId xmlns:a16="http://schemas.microsoft.com/office/drawing/2014/main" id="{A3A9ACFD-F986-13D8-0490-50BCEAB38F5F}"/>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arallelogram 9">
              <a:extLst>
                <a:ext uri="{FF2B5EF4-FFF2-40B4-BE49-F238E27FC236}">
                  <a16:creationId xmlns:a16="http://schemas.microsoft.com/office/drawing/2014/main" id="{B1E1640E-BB85-D75D-37B8-70BC7E54B0A4}"/>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arallelogram 10">
              <a:extLst>
                <a:ext uri="{FF2B5EF4-FFF2-40B4-BE49-F238E27FC236}">
                  <a16:creationId xmlns:a16="http://schemas.microsoft.com/office/drawing/2014/main" id="{03D81676-9117-0B7A-E17C-FBB128EFEA56}"/>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arallelogram 11">
              <a:extLst>
                <a:ext uri="{FF2B5EF4-FFF2-40B4-BE49-F238E27FC236}">
                  <a16:creationId xmlns:a16="http://schemas.microsoft.com/office/drawing/2014/main" id="{B9F0008F-5CD0-781C-F461-BCB559998D2A}"/>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Parallelogram 12">
              <a:extLst>
                <a:ext uri="{FF2B5EF4-FFF2-40B4-BE49-F238E27FC236}">
                  <a16:creationId xmlns:a16="http://schemas.microsoft.com/office/drawing/2014/main" id="{153E2A8B-870F-E65F-3228-086BDE6A9352}"/>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a:extLst>
                <a:ext uri="{FF2B5EF4-FFF2-40B4-BE49-F238E27FC236}">
                  <a16:creationId xmlns:a16="http://schemas.microsoft.com/office/drawing/2014/main" id="{9EA562EC-FD82-4837-97BE-711E0802C0BA}"/>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a:extLst>
                <a:ext uri="{FF2B5EF4-FFF2-40B4-BE49-F238E27FC236}">
                  <a16:creationId xmlns:a16="http://schemas.microsoft.com/office/drawing/2014/main" id="{6A4725E2-FE9A-F8CF-E054-44EC2DC5CB2B}"/>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extBox 15">
              <a:extLst>
                <a:ext uri="{FF2B5EF4-FFF2-40B4-BE49-F238E27FC236}">
                  <a16:creationId xmlns:a16="http://schemas.microsoft.com/office/drawing/2014/main" id="{0295B27C-2BC4-FB1F-45C2-C91C336CBAEF}"/>
                </a:ext>
              </a:extLst>
            </p:cNvPr>
            <p:cNvSpPr txBox="1"/>
            <p:nvPr/>
          </p:nvSpPr>
          <p:spPr>
            <a:xfrm>
              <a:off x="3225236" y="-79133"/>
              <a:ext cx="10133545" cy="747102"/>
            </a:xfrm>
            <a:prstGeom prst="rect">
              <a:avLst/>
            </a:prstGeom>
            <a:noFill/>
          </p:spPr>
          <p:txBody>
            <a:bodyPr wrap="square" rtlCol="0">
              <a:spAutoFit/>
            </a:bodyPr>
            <a:lstStyle/>
            <a:p>
              <a:r>
                <a:rPr lang="en-US" sz="2400">
                  <a:solidFill>
                    <a:srgbClr val="177083"/>
                  </a:solidFill>
                  <a:latin typeface="Georgia" panose="02040502050405020303" pitchFamily="18" charset="0"/>
                </a:rPr>
                <a:t>Retail evolution: A marketer perspective</a:t>
              </a:r>
              <a:endParaRPr lang="en-US" sz="3600">
                <a:solidFill>
                  <a:srgbClr val="177083"/>
                </a:solidFill>
                <a:latin typeface="Georgia" panose="02040502050405020303" pitchFamily="18" charset="0"/>
              </a:endParaRPr>
            </a:p>
          </p:txBody>
        </p:sp>
        <p:sp>
          <p:nvSpPr>
            <p:cNvPr id="17" name="TextBox 16">
              <a:extLst>
                <a:ext uri="{FF2B5EF4-FFF2-40B4-BE49-F238E27FC236}">
                  <a16:creationId xmlns:a16="http://schemas.microsoft.com/office/drawing/2014/main" id="{5CFD7392-1808-BD72-D77D-FFA5F42AFC4E}"/>
                </a:ext>
              </a:extLst>
            </p:cNvPr>
            <p:cNvSpPr txBox="1"/>
            <p:nvPr/>
          </p:nvSpPr>
          <p:spPr>
            <a:xfrm>
              <a:off x="126206" y="-46422"/>
              <a:ext cx="2051804" cy="461665"/>
            </a:xfrm>
            <a:prstGeom prst="rect">
              <a:avLst/>
            </a:prstGeom>
            <a:noFill/>
          </p:spPr>
          <p:txBody>
            <a:bodyPr wrap="square" rtlCol="0">
              <a:spAutoFit/>
            </a:bodyPr>
            <a:lstStyle/>
            <a:p>
              <a:r>
                <a:rPr lang="en-US" sz="2400">
                  <a:solidFill>
                    <a:prstClr val="white"/>
                  </a:solidFill>
                  <a:latin typeface="Georgia" panose="02040502050405020303" pitchFamily="18" charset="0"/>
                </a:rPr>
                <a:t>Retail Intro</a:t>
              </a:r>
            </a:p>
          </p:txBody>
        </p:sp>
      </p:grpSp>
      <p:graphicFrame>
        <p:nvGraphicFramePr>
          <p:cNvPr id="18" name="Table 8">
            <a:extLst>
              <a:ext uri="{FF2B5EF4-FFF2-40B4-BE49-F238E27FC236}">
                <a16:creationId xmlns:a16="http://schemas.microsoft.com/office/drawing/2014/main" id="{B5C49977-9351-E7C4-4191-82B932AEB25B}"/>
              </a:ext>
            </a:extLst>
          </p:cNvPr>
          <p:cNvGraphicFramePr>
            <a:graphicFrameLocks noGrp="1"/>
          </p:cNvGraphicFramePr>
          <p:nvPr/>
        </p:nvGraphicFramePr>
        <p:xfrm>
          <a:off x="585629" y="709805"/>
          <a:ext cx="11151488" cy="6009493"/>
        </p:xfrm>
        <a:graphic>
          <a:graphicData uri="http://schemas.openxmlformats.org/drawingml/2006/table">
            <a:tbl>
              <a:tblPr firstRow="1" bandRow="1">
                <a:tableStyleId>{5C22544A-7EE6-4342-B048-85BDC9FD1C3A}</a:tableStyleId>
              </a:tblPr>
              <a:tblGrid>
                <a:gridCol w="1469202">
                  <a:extLst>
                    <a:ext uri="{9D8B030D-6E8A-4147-A177-3AD203B41FA5}">
                      <a16:colId xmlns:a16="http://schemas.microsoft.com/office/drawing/2014/main" val="2485163165"/>
                    </a:ext>
                  </a:extLst>
                </a:gridCol>
                <a:gridCol w="4685016">
                  <a:extLst>
                    <a:ext uri="{9D8B030D-6E8A-4147-A177-3AD203B41FA5}">
                      <a16:colId xmlns:a16="http://schemas.microsoft.com/office/drawing/2014/main" val="3086840381"/>
                    </a:ext>
                  </a:extLst>
                </a:gridCol>
                <a:gridCol w="4997270">
                  <a:extLst>
                    <a:ext uri="{9D8B030D-6E8A-4147-A177-3AD203B41FA5}">
                      <a16:colId xmlns:a16="http://schemas.microsoft.com/office/drawing/2014/main" val="547491683"/>
                    </a:ext>
                  </a:extLst>
                </a:gridCol>
              </a:tblGrid>
              <a:tr h="349221">
                <a:tc>
                  <a:txBody>
                    <a:bodyPr/>
                    <a:lstStyle/>
                    <a:p>
                      <a:r>
                        <a:rPr lang="en-US"/>
                        <a:t>Dimension</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marL="0" algn="l" defTabSz="914400" rtl="0" eaLnBrk="1" latinLnBrk="0" hangingPunct="1">
                        <a:spcBef>
                          <a:spcPts val="600"/>
                        </a:spcBef>
                      </a:pPr>
                      <a:r>
                        <a:rPr lang="en-US" sz="1800" b="1" kern="1200">
                          <a:solidFill>
                            <a:schemeClr val="lt1"/>
                          </a:solidFill>
                          <a:latin typeface="+mn-lt"/>
                          <a:ea typeface="+mn-ea"/>
                          <a:cs typeface="+mn-cs"/>
                        </a:rPr>
                        <a:t>Deal/Discount</a:t>
                      </a:r>
                      <a:endParaRPr lang="en-IN" sz="1800" b="1" kern="1200">
                        <a:solidFill>
                          <a:schemeClr val="lt1"/>
                        </a:solidFill>
                        <a:latin typeface="+mn-l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marL="0" algn="l" defTabSz="914400" rtl="0" eaLnBrk="1" latinLnBrk="0" hangingPunct="1">
                        <a:spcBef>
                          <a:spcPts val="600"/>
                        </a:spcBef>
                      </a:pPr>
                      <a:r>
                        <a:rPr lang="en-US" sz="1800" b="1" kern="1200">
                          <a:solidFill>
                            <a:schemeClr val="lt1"/>
                          </a:solidFill>
                          <a:latin typeface="+mn-lt"/>
                          <a:ea typeface="+mn-ea"/>
                          <a:cs typeface="+mn-cs"/>
                        </a:rPr>
                        <a:t>Markdown</a:t>
                      </a:r>
                      <a:endParaRPr lang="en-IN" sz="1800" b="1" kern="1200">
                        <a:solidFill>
                          <a:schemeClr val="lt1"/>
                        </a:solidFill>
                        <a:latin typeface="+mn-lt"/>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1423095623"/>
                  </a:ext>
                </a:extLst>
              </a:tr>
              <a:tr h="2249646">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Objective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A marketing tool to stimulates sales by attracting, acquiring, inducing purchase and retaining customers through way of incentivizing them</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It’s a tool to manage inventory to clear out stock if it’s moving slower than expected, or reduce risk of obsolescence when nearing end of the season or shelf life and expiration or end of lifecycle.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Markdowns are also done for damaged goods and due to competition (also called price-matching)</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Markdown usually have implication of devaluing products so that customer can see better outcome in their cost-benefit analysis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92039960"/>
                  </a:ext>
                </a:extLst>
              </a:tr>
              <a:tr h="1390627">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Time-horizon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Promotional discounts are typically time-limited and offered for a specific period, such as a weekend sale, holiday promotion (cyber-Monday and black Friday), back to school</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Could be for shorter period to clear out the stocks and called temporary markdown.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Permanent markdowns happen in wake of new launches, damaged goods or competition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0275259"/>
                  </a:ext>
                </a:extLst>
              </a:tr>
              <a:tr h="667820">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Product Lifecycle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Usually happens at the launch stage of the lifecycle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Usually happens at the end of the lifecycle. Example – Cars or phones when new version is about to be released</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6883127"/>
                  </a:ext>
                </a:extLst>
              </a:tr>
              <a:tr h="667820">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Communication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Usually done quite aggressively to create awareness, generate excitement and drive traffic</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Less active promotions. Markdowns are generally indicated through tags and signages</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0271958"/>
                  </a:ext>
                </a:extLst>
              </a:tr>
              <a:tr h="667820">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Scope</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600"/>
                        </a:spcBef>
                      </a:pPr>
                      <a:r>
                        <a:rPr lang="en-US" sz="1400" kern="100">
                          <a:effectLst/>
                          <a:latin typeface="Calibri" panose="020F0502020204030204" pitchFamily="34" charset="0"/>
                          <a:ea typeface="Calibri" panose="020F0502020204030204" pitchFamily="34" charset="0"/>
                          <a:cs typeface="Times New Roman" panose="02020603050405020304" pitchFamily="18" charset="0"/>
                        </a:rPr>
                        <a:t>Multiple different types are offered across a wide-range of products and categories in forms such as pay lesser price through amount/percentage off/BOGO/GWP</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600"/>
                        </a:spcBef>
                      </a:pPr>
                      <a:r>
                        <a:rPr lang="en-IN" sz="1400" kern="100">
                          <a:effectLst/>
                          <a:latin typeface="Calibri" panose="020F0502020204030204" pitchFamily="34" charset="0"/>
                          <a:ea typeface="Calibri" panose="020F0502020204030204" pitchFamily="34" charset="0"/>
                          <a:cs typeface="Times New Roman" panose="02020603050405020304" pitchFamily="18" charset="0"/>
                        </a:rPr>
                        <a:t>Markdowns are typically applied to specific products or categories that are not meeting sales expectations or need to be cleared out.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5730714"/>
                  </a:ext>
                </a:extLst>
              </a:tr>
            </a:tbl>
          </a:graphicData>
        </a:graphic>
      </p:graphicFrame>
    </p:spTree>
    <p:extLst>
      <p:ext uri="{BB962C8B-B14F-4D97-AF65-F5344CB8AC3E}">
        <p14:creationId xmlns:p14="http://schemas.microsoft.com/office/powerpoint/2010/main" val="2502645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close-up selective focus photo of black binoculars">
            <a:extLst>
              <a:ext uri="{FF2B5EF4-FFF2-40B4-BE49-F238E27FC236}">
                <a16:creationId xmlns:a16="http://schemas.microsoft.com/office/drawing/2014/main" id="{79877669-F1D8-52EE-BDCA-B707A2928D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97" b="38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B1E7766-DAA1-46A5-47F3-E1630DBB7EAA}"/>
              </a:ext>
            </a:extLst>
          </p:cNvPr>
          <p:cNvSpPr/>
          <p:nvPr/>
        </p:nvSpPr>
        <p:spPr>
          <a:xfrm>
            <a:off x="0" y="0"/>
            <a:ext cx="12192000" cy="6858000"/>
          </a:xfrm>
          <a:prstGeom prst="rect">
            <a:avLst/>
          </a:prstGeom>
          <a:solidFill>
            <a:srgbClr val="59B3B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3222E1-472F-289B-E8B2-D94F7843B89B}"/>
              </a:ext>
            </a:extLst>
          </p:cNvPr>
          <p:cNvSpPr txBox="1"/>
          <p:nvPr/>
        </p:nvSpPr>
        <p:spPr>
          <a:xfrm>
            <a:off x="5546975" y="5442218"/>
            <a:ext cx="7950265" cy="1415772"/>
          </a:xfrm>
          <a:prstGeom prst="rect">
            <a:avLst/>
          </a:prstGeom>
          <a:noFill/>
        </p:spPr>
        <p:txBody>
          <a:bodyPr wrap="square" rtlCol="0">
            <a:spAutoFit/>
          </a:bodyPr>
          <a:lstStyle/>
          <a:p>
            <a:pPr>
              <a:spcBef>
                <a:spcPts val="600"/>
              </a:spcBef>
              <a:spcAft>
                <a:spcPts val="600"/>
              </a:spcAft>
            </a:pPr>
            <a:r>
              <a:rPr lang="en-US" sz="3200" b="1">
                <a:solidFill>
                  <a:srgbClr val="83D1D4"/>
                </a:solidFill>
                <a:latin typeface="Georgia" panose="02040502050405020303" pitchFamily="18" charset="0"/>
                <a:cs typeface="Calibri" panose="020F0502020204030204" pitchFamily="34" charset="0"/>
              </a:rPr>
              <a:t>Orientation Program on Retail</a:t>
            </a:r>
          </a:p>
          <a:p>
            <a:pPr algn="ctr">
              <a:spcBef>
                <a:spcPts val="600"/>
              </a:spcBef>
              <a:spcAft>
                <a:spcPts val="600"/>
              </a:spcAft>
            </a:pPr>
            <a:r>
              <a:rPr lang="en-US" sz="4400" b="1">
                <a:solidFill>
                  <a:srgbClr val="83D1D4"/>
                </a:solidFill>
                <a:latin typeface="Georgia" panose="02040502050405020303" pitchFamily="18" charset="0"/>
                <a:cs typeface="Calibri" panose="020F0502020204030204" pitchFamily="34" charset="0"/>
              </a:rPr>
              <a:t>Day 2</a:t>
            </a:r>
          </a:p>
        </p:txBody>
      </p:sp>
    </p:spTree>
    <p:extLst>
      <p:ext uri="{BB962C8B-B14F-4D97-AF65-F5344CB8AC3E}">
        <p14:creationId xmlns:p14="http://schemas.microsoft.com/office/powerpoint/2010/main" val="4175863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BA7198-DF71-63F5-B5F9-7AB8547D07FA}"/>
              </a:ext>
            </a:extLst>
          </p:cNvPr>
          <p:cNvPicPr>
            <a:picLocks noChangeAspect="1"/>
          </p:cNvPicPr>
          <p:nvPr/>
        </p:nvPicPr>
        <p:blipFill rotWithShape="1">
          <a:blip r:embed="rId2"/>
          <a:srcRect l="12576" t="31515" r="77161" b="1"/>
          <a:stretch/>
        </p:blipFill>
        <p:spPr>
          <a:xfrm>
            <a:off x="901364" y="960815"/>
            <a:ext cx="730779" cy="1917961"/>
          </a:xfrm>
          <a:prstGeom prst="roundRect">
            <a:avLst>
              <a:gd name="adj" fmla="val 26895"/>
            </a:avLst>
          </a:prstGeom>
        </p:spPr>
      </p:pic>
      <p:grpSp>
        <p:nvGrpSpPr>
          <p:cNvPr id="17" name="Group 16">
            <a:extLst>
              <a:ext uri="{FF2B5EF4-FFF2-40B4-BE49-F238E27FC236}">
                <a16:creationId xmlns:a16="http://schemas.microsoft.com/office/drawing/2014/main" id="{35EFFF91-BDC1-E7B5-3F3F-0F9189DDF435}"/>
              </a:ext>
            </a:extLst>
          </p:cNvPr>
          <p:cNvGrpSpPr/>
          <p:nvPr/>
        </p:nvGrpSpPr>
        <p:grpSpPr>
          <a:xfrm>
            <a:off x="27356" y="-25080"/>
            <a:ext cx="12192000" cy="471683"/>
            <a:chOff x="1548" y="-96564"/>
            <a:chExt cx="12190452" cy="763314"/>
          </a:xfrm>
        </p:grpSpPr>
        <p:sp>
          <p:nvSpPr>
            <p:cNvPr id="18" name="Rectangle 17">
              <a:extLst>
                <a:ext uri="{FF2B5EF4-FFF2-40B4-BE49-F238E27FC236}">
                  <a16:creationId xmlns:a16="http://schemas.microsoft.com/office/drawing/2014/main" id="{28FEFC09-BC87-DF3C-990A-2D48E4995166}"/>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Snip Single Corner Rectangle 4">
              <a:extLst>
                <a:ext uri="{FF2B5EF4-FFF2-40B4-BE49-F238E27FC236}">
                  <a16:creationId xmlns:a16="http://schemas.microsoft.com/office/drawing/2014/main" id="{D9912E81-DAF3-A789-BE5F-8A0263CC67B7}"/>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20" name="Parallelogram 19">
              <a:extLst>
                <a:ext uri="{FF2B5EF4-FFF2-40B4-BE49-F238E27FC236}">
                  <a16:creationId xmlns:a16="http://schemas.microsoft.com/office/drawing/2014/main" id="{838A3071-60F8-5B46-03FC-093F4E6870F7}"/>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Parallelogram 20">
              <a:extLst>
                <a:ext uri="{FF2B5EF4-FFF2-40B4-BE49-F238E27FC236}">
                  <a16:creationId xmlns:a16="http://schemas.microsoft.com/office/drawing/2014/main" id="{E5A35777-3664-DD49-51F1-D977739FEAFD}"/>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Parallelogram 21">
              <a:extLst>
                <a:ext uri="{FF2B5EF4-FFF2-40B4-BE49-F238E27FC236}">
                  <a16:creationId xmlns:a16="http://schemas.microsoft.com/office/drawing/2014/main" id="{523D2AF0-61E8-E8BB-4344-68445A06E8AA}"/>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arallelogram 22">
              <a:extLst>
                <a:ext uri="{FF2B5EF4-FFF2-40B4-BE49-F238E27FC236}">
                  <a16:creationId xmlns:a16="http://schemas.microsoft.com/office/drawing/2014/main" id="{2DCA0D25-0D42-AC4E-6FFC-BDB533D51810}"/>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Parallelogram 23">
              <a:extLst>
                <a:ext uri="{FF2B5EF4-FFF2-40B4-BE49-F238E27FC236}">
                  <a16:creationId xmlns:a16="http://schemas.microsoft.com/office/drawing/2014/main" id="{7B57BF82-045B-AFA2-6094-A1124796D8B9}"/>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a:extLst>
                <a:ext uri="{FF2B5EF4-FFF2-40B4-BE49-F238E27FC236}">
                  <a16:creationId xmlns:a16="http://schemas.microsoft.com/office/drawing/2014/main" id="{F5C9F106-E3A7-8912-FEFF-B2ACB0FF84CA}"/>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a:extLst>
                <a:ext uri="{FF2B5EF4-FFF2-40B4-BE49-F238E27FC236}">
                  <a16:creationId xmlns:a16="http://schemas.microsoft.com/office/drawing/2014/main" id="{0349CF91-2CFF-7A4A-671B-4395797FF0F7}"/>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TextBox 26">
              <a:extLst>
                <a:ext uri="{FF2B5EF4-FFF2-40B4-BE49-F238E27FC236}">
                  <a16:creationId xmlns:a16="http://schemas.microsoft.com/office/drawing/2014/main" id="{CDC63F6A-F416-E259-C6FE-7CA741E54634}"/>
                </a:ext>
              </a:extLst>
            </p:cNvPr>
            <p:cNvSpPr txBox="1"/>
            <p:nvPr/>
          </p:nvSpPr>
          <p:spPr>
            <a:xfrm>
              <a:off x="3321037" y="-96564"/>
              <a:ext cx="7426543" cy="747102"/>
            </a:xfrm>
            <a:prstGeom prst="rect">
              <a:avLst/>
            </a:prstGeom>
            <a:noFill/>
          </p:spPr>
          <p:txBody>
            <a:bodyPr wrap="square" rtlCol="0">
              <a:spAutoFit/>
            </a:bodyPr>
            <a:lstStyle/>
            <a:p>
              <a:r>
                <a:rPr lang="en-US" sz="2400">
                  <a:solidFill>
                    <a:srgbClr val="177083"/>
                  </a:solidFill>
                  <a:latin typeface="Georgia" panose="02040502050405020303" pitchFamily="18" charset="0"/>
                </a:rPr>
                <a:t>Evolution of customer engagement models in retail</a:t>
              </a:r>
            </a:p>
          </p:txBody>
        </p:sp>
      </p:grpSp>
      <p:sp>
        <p:nvSpPr>
          <p:cNvPr id="4" name="Block Arc 3">
            <a:extLst>
              <a:ext uri="{FF2B5EF4-FFF2-40B4-BE49-F238E27FC236}">
                <a16:creationId xmlns:a16="http://schemas.microsoft.com/office/drawing/2014/main" id="{E422D52B-938B-C7DB-1402-EBA7AFB5828F}"/>
              </a:ext>
            </a:extLst>
          </p:cNvPr>
          <p:cNvSpPr/>
          <p:nvPr/>
        </p:nvSpPr>
        <p:spPr>
          <a:xfrm>
            <a:off x="379808" y="795582"/>
            <a:ext cx="1887053" cy="1917960"/>
          </a:xfrm>
          <a:prstGeom prst="blockArc">
            <a:avLst>
              <a:gd name="adj1" fmla="val 10800000"/>
              <a:gd name="adj2" fmla="val 0"/>
              <a:gd name="adj3" fmla="val 8001"/>
            </a:avLst>
          </a:prstGeom>
          <a:solidFill>
            <a:srgbClr val="1B5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Block Arc 4">
            <a:extLst>
              <a:ext uri="{FF2B5EF4-FFF2-40B4-BE49-F238E27FC236}">
                <a16:creationId xmlns:a16="http://schemas.microsoft.com/office/drawing/2014/main" id="{F3FFFDDB-664D-E69E-5290-B92A94AD6B5C}"/>
              </a:ext>
            </a:extLst>
          </p:cNvPr>
          <p:cNvSpPr/>
          <p:nvPr/>
        </p:nvSpPr>
        <p:spPr>
          <a:xfrm rot="10800000">
            <a:off x="2121197" y="854978"/>
            <a:ext cx="1887053" cy="1917960"/>
          </a:xfrm>
          <a:prstGeom prst="blockArc">
            <a:avLst>
              <a:gd name="adj1" fmla="val 10800000"/>
              <a:gd name="adj2" fmla="val 0"/>
              <a:gd name="adj3" fmla="val 8001"/>
            </a:avLst>
          </a:prstGeom>
          <a:solidFill>
            <a:srgbClr val="1B5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99D5F674-6152-C61A-25F4-8A865F5BAD2B}"/>
              </a:ext>
            </a:extLst>
          </p:cNvPr>
          <p:cNvPicPr>
            <a:picLocks noChangeAspect="1"/>
          </p:cNvPicPr>
          <p:nvPr/>
        </p:nvPicPr>
        <p:blipFill rotWithShape="1">
          <a:blip r:embed="rId2"/>
          <a:srcRect l="29703" t="547" r="53250" b="30427"/>
          <a:stretch/>
        </p:blipFill>
        <p:spPr>
          <a:xfrm>
            <a:off x="2412526" y="508272"/>
            <a:ext cx="1274673" cy="2014147"/>
          </a:xfrm>
          <a:prstGeom prst="roundRect">
            <a:avLst>
              <a:gd name="adj" fmla="val 34114"/>
            </a:avLst>
          </a:prstGeom>
        </p:spPr>
      </p:pic>
      <p:pic>
        <p:nvPicPr>
          <p:cNvPr id="11" name="Picture 10">
            <a:extLst>
              <a:ext uri="{FF2B5EF4-FFF2-40B4-BE49-F238E27FC236}">
                <a16:creationId xmlns:a16="http://schemas.microsoft.com/office/drawing/2014/main" id="{3E9FC307-563B-3D05-17DD-CDAF034DBB82}"/>
              </a:ext>
            </a:extLst>
          </p:cNvPr>
          <p:cNvPicPr>
            <a:picLocks noChangeAspect="1"/>
          </p:cNvPicPr>
          <p:nvPr/>
        </p:nvPicPr>
        <p:blipFill rotWithShape="1">
          <a:blip r:embed="rId2"/>
          <a:srcRect l="50610" t="26123" r="33455"/>
          <a:stretch/>
        </p:blipFill>
        <p:spPr>
          <a:xfrm>
            <a:off x="4269842" y="877789"/>
            <a:ext cx="1141890" cy="2065921"/>
          </a:xfrm>
          <a:prstGeom prst="roundRect">
            <a:avLst>
              <a:gd name="adj" fmla="val 50000"/>
            </a:avLst>
          </a:prstGeom>
        </p:spPr>
      </p:pic>
      <p:sp>
        <p:nvSpPr>
          <p:cNvPr id="6" name="Block Arc 5">
            <a:extLst>
              <a:ext uri="{FF2B5EF4-FFF2-40B4-BE49-F238E27FC236}">
                <a16:creationId xmlns:a16="http://schemas.microsoft.com/office/drawing/2014/main" id="{D0301E25-640E-2CE3-3FAC-EB7C3AB46359}"/>
              </a:ext>
            </a:extLst>
          </p:cNvPr>
          <p:cNvSpPr/>
          <p:nvPr/>
        </p:nvSpPr>
        <p:spPr>
          <a:xfrm>
            <a:off x="3862585" y="806381"/>
            <a:ext cx="1887053" cy="1917960"/>
          </a:xfrm>
          <a:prstGeom prst="blockArc">
            <a:avLst>
              <a:gd name="adj1" fmla="val 10800000"/>
              <a:gd name="adj2" fmla="val 0"/>
              <a:gd name="adj3" fmla="val 8001"/>
            </a:avLst>
          </a:prstGeom>
          <a:solidFill>
            <a:srgbClr val="1B5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a:extLst>
              <a:ext uri="{FF2B5EF4-FFF2-40B4-BE49-F238E27FC236}">
                <a16:creationId xmlns:a16="http://schemas.microsoft.com/office/drawing/2014/main" id="{0CF1074C-7CE7-1799-8DE9-545F8DFBA999}"/>
              </a:ext>
            </a:extLst>
          </p:cNvPr>
          <p:cNvSpPr/>
          <p:nvPr/>
        </p:nvSpPr>
        <p:spPr>
          <a:xfrm rot="10800000">
            <a:off x="5614264" y="865804"/>
            <a:ext cx="1887053" cy="1917959"/>
          </a:xfrm>
          <a:prstGeom prst="blockArc">
            <a:avLst>
              <a:gd name="adj1" fmla="val 10800000"/>
              <a:gd name="adj2" fmla="val 0"/>
              <a:gd name="adj3" fmla="val 8001"/>
            </a:avLst>
          </a:prstGeom>
          <a:solidFill>
            <a:srgbClr val="1B5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riangle 7">
            <a:extLst>
              <a:ext uri="{FF2B5EF4-FFF2-40B4-BE49-F238E27FC236}">
                <a16:creationId xmlns:a16="http://schemas.microsoft.com/office/drawing/2014/main" id="{5E3E8BE8-A2D5-989D-D7C9-8D644975806C}"/>
              </a:ext>
            </a:extLst>
          </p:cNvPr>
          <p:cNvSpPr/>
          <p:nvPr/>
        </p:nvSpPr>
        <p:spPr>
          <a:xfrm>
            <a:off x="6875478" y="1610963"/>
            <a:ext cx="283713" cy="145552"/>
          </a:xfrm>
          <a:prstGeom prst="triangle">
            <a:avLst/>
          </a:prstGeom>
          <a:solidFill>
            <a:srgbClr val="1B5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FAADD3E-256C-284E-7F91-E2187ECC60F7}"/>
              </a:ext>
            </a:extLst>
          </p:cNvPr>
          <p:cNvSpPr/>
          <p:nvPr/>
        </p:nvSpPr>
        <p:spPr>
          <a:xfrm>
            <a:off x="5905593" y="1237257"/>
            <a:ext cx="1304395" cy="1295987"/>
          </a:xfrm>
          <a:prstGeom prst="ellipse">
            <a:avLst/>
          </a:prstGeom>
          <a:solidFill>
            <a:srgbClr val="F87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3414912-8802-B924-660C-199751D82CA9}"/>
              </a:ext>
            </a:extLst>
          </p:cNvPr>
          <p:cNvPicPr>
            <a:picLocks noChangeAspect="1"/>
          </p:cNvPicPr>
          <p:nvPr/>
        </p:nvPicPr>
        <p:blipFill rotWithShape="1">
          <a:blip r:embed="rId2"/>
          <a:srcRect l="70368" t="31131" r="13256" b="25784"/>
          <a:stretch/>
        </p:blipFill>
        <p:spPr>
          <a:xfrm>
            <a:off x="5937889" y="1306976"/>
            <a:ext cx="1232479" cy="1215443"/>
          </a:xfrm>
          <a:prstGeom prst="ellipse">
            <a:avLst/>
          </a:prstGeom>
        </p:spPr>
      </p:pic>
      <p:grpSp>
        <p:nvGrpSpPr>
          <p:cNvPr id="62" name="Group 61">
            <a:extLst>
              <a:ext uri="{FF2B5EF4-FFF2-40B4-BE49-F238E27FC236}">
                <a16:creationId xmlns:a16="http://schemas.microsoft.com/office/drawing/2014/main" id="{7CA86F61-E875-EB8C-A6E6-957D67D279DE}"/>
              </a:ext>
            </a:extLst>
          </p:cNvPr>
          <p:cNvGrpSpPr/>
          <p:nvPr/>
        </p:nvGrpSpPr>
        <p:grpSpPr>
          <a:xfrm>
            <a:off x="241661" y="2931725"/>
            <a:ext cx="1744821" cy="3655933"/>
            <a:chOff x="241661" y="2931725"/>
            <a:chExt cx="1744821" cy="3655933"/>
          </a:xfrm>
        </p:grpSpPr>
        <p:sp>
          <p:nvSpPr>
            <p:cNvPr id="30" name="Rectangle 29">
              <a:extLst>
                <a:ext uri="{FF2B5EF4-FFF2-40B4-BE49-F238E27FC236}">
                  <a16:creationId xmlns:a16="http://schemas.microsoft.com/office/drawing/2014/main" id="{CBBC4095-4289-2FF9-58AB-432B17514193}"/>
                </a:ext>
              </a:extLst>
            </p:cNvPr>
            <p:cNvSpPr/>
            <p:nvPr/>
          </p:nvSpPr>
          <p:spPr>
            <a:xfrm>
              <a:off x="241661" y="3275658"/>
              <a:ext cx="1736233" cy="3312000"/>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r>
                <a:rPr lang="en-US" sz="1400">
                  <a:solidFill>
                    <a:schemeClr val="bg1"/>
                  </a:solidFill>
                  <a:sym typeface="Arial"/>
                </a:rPr>
                <a:t>Retailer offers only one channel (mainly offline) to sell products to customers</a:t>
              </a:r>
            </a:p>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r>
                <a:rPr lang="en-US" sz="1400">
                  <a:solidFill>
                    <a:schemeClr val="bg1"/>
                  </a:solidFill>
                  <a:sym typeface="Arial"/>
                </a:rPr>
                <a:t>Conventional operating model followed in retail until internet disrupted it</a:t>
              </a:r>
            </a:p>
            <a:p>
              <a:pPr marL="179388" indent="-130175" algn="ctr">
                <a:buFont typeface="Arial" panose="020B0604020202020204" pitchFamily="34" charset="0"/>
                <a:buChar char="•"/>
              </a:pPr>
              <a:endParaRPr lang="en-US" sz="1400">
                <a:solidFill>
                  <a:schemeClr val="bg1"/>
                </a:solidFill>
              </a:endParaRPr>
            </a:p>
          </p:txBody>
        </p:sp>
        <p:sp>
          <p:nvSpPr>
            <p:cNvPr id="29" name="Rectangle 28">
              <a:extLst>
                <a:ext uri="{FF2B5EF4-FFF2-40B4-BE49-F238E27FC236}">
                  <a16:creationId xmlns:a16="http://schemas.microsoft.com/office/drawing/2014/main" id="{2D5BAF9A-B904-E3E9-B0ED-B1735918D910}"/>
                </a:ext>
              </a:extLst>
            </p:cNvPr>
            <p:cNvSpPr/>
            <p:nvPr/>
          </p:nvSpPr>
          <p:spPr>
            <a:xfrm>
              <a:off x="250249" y="2931725"/>
              <a:ext cx="1736233" cy="291174"/>
            </a:xfrm>
            <a:prstGeom prst="rect">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SINGLE CHANNEL</a:t>
              </a:r>
            </a:p>
          </p:txBody>
        </p:sp>
        <p:sp>
          <p:nvSpPr>
            <p:cNvPr id="43" name="Triangle 42">
              <a:extLst>
                <a:ext uri="{FF2B5EF4-FFF2-40B4-BE49-F238E27FC236}">
                  <a16:creationId xmlns:a16="http://schemas.microsoft.com/office/drawing/2014/main" id="{A71EC9B5-02EC-CADA-EE0B-FE7178792BE5}"/>
                </a:ext>
              </a:extLst>
            </p:cNvPr>
            <p:cNvSpPr/>
            <p:nvPr/>
          </p:nvSpPr>
          <p:spPr>
            <a:xfrm rot="10800000">
              <a:off x="904033" y="3225597"/>
              <a:ext cx="307350" cy="2584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angle 41">
              <a:extLst>
                <a:ext uri="{FF2B5EF4-FFF2-40B4-BE49-F238E27FC236}">
                  <a16:creationId xmlns:a16="http://schemas.microsoft.com/office/drawing/2014/main" id="{B818C4FB-D4C6-1744-52C2-9DBE08A02B4E}"/>
                </a:ext>
              </a:extLst>
            </p:cNvPr>
            <p:cNvSpPr/>
            <p:nvPr/>
          </p:nvSpPr>
          <p:spPr>
            <a:xfrm rot="10800000">
              <a:off x="921657" y="3207648"/>
              <a:ext cx="273200" cy="188209"/>
            </a:xfrm>
            <a:prstGeom prst="triangle">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E306C0C3-FEC8-9592-D735-1F94959D19FF}"/>
              </a:ext>
            </a:extLst>
          </p:cNvPr>
          <p:cNvGrpSpPr/>
          <p:nvPr/>
        </p:nvGrpSpPr>
        <p:grpSpPr>
          <a:xfrm>
            <a:off x="2132290" y="2918843"/>
            <a:ext cx="1736234" cy="3657169"/>
            <a:chOff x="2132290" y="2918843"/>
            <a:chExt cx="1736234" cy="3657169"/>
          </a:xfrm>
        </p:grpSpPr>
        <p:sp>
          <p:nvSpPr>
            <p:cNvPr id="47" name="Rectangle 46">
              <a:extLst>
                <a:ext uri="{FF2B5EF4-FFF2-40B4-BE49-F238E27FC236}">
                  <a16:creationId xmlns:a16="http://schemas.microsoft.com/office/drawing/2014/main" id="{D892133B-293E-F32D-6FE7-285E870D1226}"/>
                </a:ext>
              </a:extLst>
            </p:cNvPr>
            <p:cNvSpPr/>
            <p:nvPr/>
          </p:nvSpPr>
          <p:spPr>
            <a:xfrm>
              <a:off x="2132290" y="3264012"/>
              <a:ext cx="1727688" cy="3312000"/>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a:p>
            <a:p>
              <a:pPr marL="179388" indent="-130175">
                <a:buFont typeface="Arial" panose="020B0604020202020204" pitchFamily="34" charset="0"/>
                <a:buChar char="•"/>
              </a:pPr>
              <a:r>
                <a:rPr lang="en-US" sz="1400">
                  <a:solidFill>
                    <a:schemeClr val="bg1"/>
                  </a:solidFill>
                </a:rPr>
                <a:t>Retailer offers multiple channels to sell products</a:t>
              </a:r>
            </a:p>
            <a:p>
              <a:pPr marL="179388" indent="-130175">
                <a:buFont typeface="Arial" panose="020B0604020202020204" pitchFamily="34" charset="0"/>
                <a:buChar char="•"/>
              </a:pPr>
              <a:endParaRPr lang="en-US" sz="1400">
                <a:solidFill>
                  <a:schemeClr val="bg1"/>
                </a:solidFill>
              </a:endParaRPr>
            </a:p>
            <a:p>
              <a:pPr marL="179388" indent="-130175">
                <a:buFont typeface="Arial" panose="020B0604020202020204" pitchFamily="34" charset="0"/>
                <a:buChar char="•"/>
              </a:pPr>
              <a:r>
                <a:rPr lang="en-US" sz="1400">
                  <a:solidFill>
                    <a:schemeClr val="bg1"/>
                  </a:solidFill>
                </a:rPr>
                <a:t>Every channel acting independently of each other</a:t>
              </a:r>
            </a:p>
            <a:p>
              <a:pPr marL="179388" indent="-130175">
                <a:buFont typeface="Arial" panose="020B0604020202020204" pitchFamily="34" charset="0"/>
                <a:buChar char="•"/>
              </a:pPr>
              <a:endParaRPr lang="en-US" sz="1400">
                <a:solidFill>
                  <a:schemeClr val="bg1"/>
                </a:solidFill>
              </a:endParaRPr>
            </a:p>
            <a:p>
              <a:pPr marL="179388" indent="-130175">
                <a:buFont typeface="Arial" panose="020B0604020202020204" pitchFamily="34" charset="0"/>
                <a:buChar char="•"/>
              </a:pPr>
              <a:r>
                <a:rPr lang="en-US" sz="1400">
                  <a:solidFill>
                    <a:schemeClr val="bg1"/>
                  </a:solidFill>
                </a:rPr>
                <a:t>Process and data existed in technical and functional silos</a:t>
              </a:r>
            </a:p>
          </p:txBody>
        </p:sp>
        <p:sp>
          <p:nvSpPr>
            <p:cNvPr id="48" name="Rectangle 47">
              <a:extLst>
                <a:ext uri="{FF2B5EF4-FFF2-40B4-BE49-F238E27FC236}">
                  <a16:creationId xmlns:a16="http://schemas.microsoft.com/office/drawing/2014/main" id="{CA751822-E82E-FFB5-EEDF-BF833D4B902C}"/>
                </a:ext>
              </a:extLst>
            </p:cNvPr>
            <p:cNvSpPr/>
            <p:nvPr/>
          </p:nvSpPr>
          <p:spPr>
            <a:xfrm>
              <a:off x="2140836" y="2918843"/>
              <a:ext cx="1727688" cy="292220"/>
            </a:xfrm>
            <a:prstGeom prst="rect">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MULTI CHANNEL</a:t>
              </a:r>
            </a:p>
          </p:txBody>
        </p:sp>
        <p:sp>
          <p:nvSpPr>
            <p:cNvPr id="49" name="Triangle 48">
              <a:extLst>
                <a:ext uri="{FF2B5EF4-FFF2-40B4-BE49-F238E27FC236}">
                  <a16:creationId xmlns:a16="http://schemas.microsoft.com/office/drawing/2014/main" id="{B84525C8-2010-4294-A779-893E8AF28A85}"/>
                </a:ext>
              </a:extLst>
            </p:cNvPr>
            <p:cNvSpPr/>
            <p:nvPr/>
          </p:nvSpPr>
          <p:spPr>
            <a:xfrm rot="10800000">
              <a:off x="2791403" y="3213771"/>
              <a:ext cx="305837" cy="2593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iangle 49">
              <a:extLst>
                <a:ext uri="{FF2B5EF4-FFF2-40B4-BE49-F238E27FC236}">
                  <a16:creationId xmlns:a16="http://schemas.microsoft.com/office/drawing/2014/main" id="{ABB587C9-A7B3-5FE3-80CE-045E17909093}"/>
                </a:ext>
              </a:extLst>
            </p:cNvPr>
            <p:cNvSpPr/>
            <p:nvPr/>
          </p:nvSpPr>
          <p:spPr>
            <a:xfrm rot="10800000">
              <a:off x="2808939" y="3195758"/>
              <a:ext cx="271855" cy="188885"/>
            </a:xfrm>
            <a:prstGeom prst="triangle">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60259EA3-8D6E-6799-6364-3ADC105C9A1C}"/>
              </a:ext>
            </a:extLst>
          </p:cNvPr>
          <p:cNvGrpSpPr/>
          <p:nvPr/>
        </p:nvGrpSpPr>
        <p:grpSpPr>
          <a:xfrm>
            <a:off x="4012830" y="2931725"/>
            <a:ext cx="1736234" cy="3657169"/>
            <a:chOff x="4012830" y="2931725"/>
            <a:chExt cx="1736234" cy="3657169"/>
          </a:xfrm>
        </p:grpSpPr>
        <p:sp>
          <p:nvSpPr>
            <p:cNvPr id="52" name="Rectangle 51">
              <a:extLst>
                <a:ext uri="{FF2B5EF4-FFF2-40B4-BE49-F238E27FC236}">
                  <a16:creationId xmlns:a16="http://schemas.microsoft.com/office/drawing/2014/main" id="{64E2F8B7-233B-155E-B9E5-9CCA4F631768}"/>
                </a:ext>
              </a:extLst>
            </p:cNvPr>
            <p:cNvSpPr/>
            <p:nvPr/>
          </p:nvSpPr>
          <p:spPr>
            <a:xfrm>
              <a:off x="4012830" y="3276894"/>
              <a:ext cx="1727688" cy="3312000"/>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9700" indent="-130175"/>
              <a:endParaRPr lang="en-US" sz="1400"/>
            </a:p>
            <a:p>
              <a:pPr marL="139700" indent="-130175">
                <a:buFont typeface="Arial" panose="020B0604020202020204" pitchFamily="34" charset="0"/>
                <a:buChar char="•"/>
              </a:pPr>
              <a:r>
                <a:rPr lang="en-US" sz="1400">
                  <a:solidFill>
                    <a:schemeClr val="bg1"/>
                  </a:solidFill>
                </a:rPr>
                <a:t>Connected, consistent and coordinated customer across all channel and touchpoints</a:t>
              </a:r>
            </a:p>
            <a:p>
              <a:pPr marL="139700" indent="-130175">
                <a:buFont typeface="Arial" panose="020B0604020202020204" pitchFamily="34" charset="0"/>
                <a:buChar char="•"/>
              </a:pPr>
              <a:endParaRPr lang="en-US" sz="1400">
                <a:solidFill>
                  <a:schemeClr val="bg1"/>
                </a:solidFill>
              </a:endParaRPr>
            </a:p>
            <a:p>
              <a:pPr marL="139700" indent="-130175">
                <a:buFont typeface="Arial" panose="020B0604020202020204" pitchFamily="34" charset="0"/>
                <a:buChar char="•"/>
              </a:pPr>
              <a:r>
                <a:rPr lang="en-US" sz="1400"/>
                <a:t>Requires one version of truth experience customers, merchandise, price, promo inventory, orders </a:t>
              </a:r>
              <a:endParaRPr lang="en-US" sz="1400">
                <a:solidFill>
                  <a:schemeClr val="bg1"/>
                </a:solidFill>
              </a:endParaRPr>
            </a:p>
          </p:txBody>
        </p:sp>
        <p:sp>
          <p:nvSpPr>
            <p:cNvPr id="53" name="Rectangle 52">
              <a:extLst>
                <a:ext uri="{FF2B5EF4-FFF2-40B4-BE49-F238E27FC236}">
                  <a16:creationId xmlns:a16="http://schemas.microsoft.com/office/drawing/2014/main" id="{252EB8B0-AC40-59A0-1145-EEB187D5E1E8}"/>
                </a:ext>
              </a:extLst>
            </p:cNvPr>
            <p:cNvSpPr/>
            <p:nvPr/>
          </p:nvSpPr>
          <p:spPr>
            <a:xfrm>
              <a:off x="4021376" y="2931725"/>
              <a:ext cx="1727688" cy="292220"/>
            </a:xfrm>
            <a:prstGeom prst="rect">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OMNI CHANNEL</a:t>
              </a:r>
            </a:p>
          </p:txBody>
        </p:sp>
        <p:sp>
          <p:nvSpPr>
            <p:cNvPr id="54" name="Triangle 53">
              <a:extLst>
                <a:ext uri="{FF2B5EF4-FFF2-40B4-BE49-F238E27FC236}">
                  <a16:creationId xmlns:a16="http://schemas.microsoft.com/office/drawing/2014/main" id="{8073A8D5-147F-2A75-F0EF-1942D12D0BE1}"/>
                </a:ext>
              </a:extLst>
            </p:cNvPr>
            <p:cNvSpPr/>
            <p:nvPr/>
          </p:nvSpPr>
          <p:spPr>
            <a:xfrm rot="10800000">
              <a:off x="4671943" y="3226653"/>
              <a:ext cx="305837" cy="2593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E51C36AF-8D4F-600F-552F-75A15569481B}"/>
                </a:ext>
              </a:extLst>
            </p:cNvPr>
            <p:cNvSpPr/>
            <p:nvPr/>
          </p:nvSpPr>
          <p:spPr>
            <a:xfrm rot="10800000">
              <a:off x="4689479" y="3208640"/>
              <a:ext cx="271855" cy="188885"/>
            </a:xfrm>
            <a:prstGeom prst="triangle">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FA4E09DD-7D99-38C1-7E0C-51104953B7B8}"/>
              </a:ext>
            </a:extLst>
          </p:cNvPr>
          <p:cNvGrpSpPr/>
          <p:nvPr/>
        </p:nvGrpSpPr>
        <p:grpSpPr>
          <a:xfrm>
            <a:off x="5907811" y="2918842"/>
            <a:ext cx="1736234" cy="3657170"/>
            <a:chOff x="5907811" y="2918842"/>
            <a:chExt cx="1736234" cy="3657170"/>
          </a:xfrm>
        </p:grpSpPr>
        <p:sp>
          <p:nvSpPr>
            <p:cNvPr id="57" name="Rectangle 56">
              <a:extLst>
                <a:ext uri="{FF2B5EF4-FFF2-40B4-BE49-F238E27FC236}">
                  <a16:creationId xmlns:a16="http://schemas.microsoft.com/office/drawing/2014/main" id="{7EFC8FA7-BD5B-4430-E510-AA002F72BA26}"/>
                </a:ext>
              </a:extLst>
            </p:cNvPr>
            <p:cNvSpPr/>
            <p:nvPr/>
          </p:nvSpPr>
          <p:spPr>
            <a:xfrm>
              <a:off x="5907811" y="3264012"/>
              <a:ext cx="1727688" cy="3312000"/>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a:p>
            <a:p>
              <a:pPr marL="139700" indent="-130175">
                <a:buFont typeface="Arial" panose="020B0604020202020204" pitchFamily="34" charset="0"/>
                <a:buChar char="•"/>
              </a:pPr>
              <a:r>
                <a:rPr lang="en-US" sz="1400"/>
                <a:t>One platform for multiple experiences </a:t>
              </a:r>
            </a:p>
            <a:p>
              <a:pPr marL="9525"/>
              <a:endParaRPr lang="en-US" sz="1400"/>
            </a:p>
            <a:p>
              <a:pPr marL="139700" indent="-130175">
                <a:buFont typeface="Arial" panose="020B0604020202020204" pitchFamily="34" charset="0"/>
                <a:buChar char="•"/>
              </a:pPr>
              <a:r>
                <a:rPr lang="en-US" sz="1400"/>
                <a:t>Practice of inter-connecting channels and touchpoints with their supporting back-end systems via a single platform</a:t>
              </a:r>
            </a:p>
          </p:txBody>
        </p:sp>
        <p:sp>
          <p:nvSpPr>
            <p:cNvPr id="58" name="Rectangle 57">
              <a:extLst>
                <a:ext uri="{FF2B5EF4-FFF2-40B4-BE49-F238E27FC236}">
                  <a16:creationId xmlns:a16="http://schemas.microsoft.com/office/drawing/2014/main" id="{A277E065-B299-5BED-DDA8-B11D56D2112E}"/>
                </a:ext>
              </a:extLst>
            </p:cNvPr>
            <p:cNvSpPr/>
            <p:nvPr/>
          </p:nvSpPr>
          <p:spPr>
            <a:xfrm>
              <a:off x="5916357" y="2918842"/>
              <a:ext cx="1727688" cy="304643"/>
            </a:xfrm>
            <a:prstGeom prst="rect">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atin typeface=""/>
                </a:rPr>
                <a:t>UNIFIED COMMERCE</a:t>
              </a:r>
            </a:p>
          </p:txBody>
        </p:sp>
        <p:sp>
          <p:nvSpPr>
            <p:cNvPr id="59" name="Triangle 58">
              <a:extLst>
                <a:ext uri="{FF2B5EF4-FFF2-40B4-BE49-F238E27FC236}">
                  <a16:creationId xmlns:a16="http://schemas.microsoft.com/office/drawing/2014/main" id="{EFE728C3-7122-AD40-2854-8464BDA536EC}"/>
                </a:ext>
              </a:extLst>
            </p:cNvPr>
            <p:cNvSpPr/>
            <p:nvPr/>
          </p:nvSpPr>
          <p:spPr>
            <a:xfrm rot="10800000">
              <a:off x="6566923" y="3213770"/>
              <a:ext cx="305837" cy="27039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3EEAEC87-E7ED-E1EB-DACF-FDE48497AD5A}"/>
                </a:ext>
              </a:extLst>
            </p:cNvPr>
            <p:cNvSpPr/>
            <p:nvPr/>
          </p:nvSpPr>
          <p:spPr>
            <a:xfrm rot="10800000">
              <a:off x="6584459" y="3195757"/>
              <a:ext cx="271855" cy="196915"/>
            </a:xfrm>
            <a:prstGeom prst="triangle">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881561E7-42D1-6E6D-EBC9-F603AF8DDCCF}"/>
              </a:ext>
            </a:extLst>
          </p:cNvPr>
          <p:cNvSpPr/>
          <p:nvPr/>
        </p:nvSpPr>
        <p:spPr>
          <a:xfrm>
            <a:off x="7988227" y="501900"/>
            <a:ext cx="4231129" cy="6264884"/>
          </a:xfrm>
          <a:prstGeom prst="rect">
            <a:avLst/>
          </a:prstGeom>
          <a:solidFill>
            <a:srgbClr val="79E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extBox 1">
            <a:extLst>
              <a:ext uri="{FF2B5EF4-FFF2-40B4-BE49-F238E27FC236}">
                <a16:creationId xmlns:a16="http://schemas.microsoft.com/office/drawing/2014/main" id="{528BCE47-DA47-165D-D9A2-8C4364C0FBFD}"/>
              </a:ext>
            </a:extLst>
          </p:cNvPr>
          <p:cNvSpPr txBox="1"/>
          <p:nvPr/>
        </p:nvSpPr>
        <p:spPr>
          <a:xfrm>
            <a:off x="8099832" y="501900"/>
            <a:ext cx="3996000" cy="1015663"/>
          </a:xfrm>
          <a:prstGeom prst="rect">
            <a:avLst/>
          </a:prstGeom>
          <a:noFill/>
        </p:spPr>
        <p:txBody>
          <a:bodyPr wrap="square">
            <a:spAutoFit/>
          </a:bodyPr>
          <a:lstStyle/>
          <a:p>
            <a:pPr algn="just"/>
            <a:r>
              <a:rPr lang="en-IN" sz="1200" i="1">
                <a:latin typeface=""/>
                <a:cs typeface="Calibri" panose="020F0502020204030204" pitchFamily="34" charset="0"/>
              </a:rPr>
              <a:t>Brick-and-mortar retailers have to think of e-commerce as a serious business in its own right and not compromise its success in an effort to protect the traditional physical model - </a:t>
            </a:r>
            <a:r>
              <a:rPr lang="en-IN" sz="1200" i="1">
                <a:solidFill>
                  <a:srgbClr val="282828"/>
                </a:solidFill>
                <a:effectLst/>
                <a:latin typeface="GT America"/>
                <a:hlinkClick r:id="rId3"/>
              </a:rPr>
              <a:t>Getting Real About Virtual Commerce, HBR, 1999</a:t>
            </a:r>
            <a:endParaRPr lang="en-IN" sz="1200" i="1"/>
          </a:p>
        </p:txBody>
      </p:sp>
      <p:sp>
        <p:nvSpPr>
          <p:cNvPr id="3" name="TextBox 2">
            <a:extLst>
              <a:ext uri="{FF2B5EF4-FFF2-40B4-BE49-F238E27FC236}">
                <a16:creationId xmlns:a16="http://schemas.microsoft.com/office/drawing/2014/main" id="{22226AD1-6E19-C832-F75E-5E12F03B5DDC}"/>
              </a:ext>
            </a:extLst>
          </p:cNvPr>
          <p:cNvSpPr txBox="1"/>
          <p:nvPr/>
        </p:nvSpPr>
        <p:spPr>
          <a:xfrm>
            <a:off x="8099832" y="1762006"/>
            <a:ext cx="3996000" cy="1200329"/>
          </a:xfrm>
          <a:prstGeom prst="rect">
            <a:avLst/>
          </a:prstGeom>
          <a:noFill/>
        </p:spPr>
        <p:txBody>
          <a:bodyPr wrap="square">
            <a:spAutoFit/>
          </a:bodyPr>
          <a:lstStyle/>
          <a:p>
            <a:pPr algn="just"/>
            <a:r>
              <a:rPr lang="en-IN" sz="1200" i="1">
                <a:latin typeface=""/>
                <a:cs typeface="Calibri" panose="020F0502020204030204" pitchFamily="34" charset="0"/>
              </a:rPr>
              <a:t>Most e-Commerce retailers place initial emphasis on the “exciting” areas: Web product development, traffic generation, etc. Often, they give little thought to order fulfilment—a capability critical to the success or failure of Web commerce - </a:t>
            </a:r>
            <a:r>
              <a:rPr lang="en-IN" sz="1200" i="1">
                <a:hlinkClick r:id="rId4"/>
              </a:rPr>
              <a:t>Order </a:t>
            </a:r>
            <a:r>
              <a:rPr lang="en-IN" sz="1200" i="1" err="1">
                <a:hlinkClick r:id="rId4"/>
              </a:rPr>
              <a:t>Fulfillment</a:t>
            </a:r>
            <a:r>
              <a:rPr lang="en-IN" sz="1200" i="1">
                <a:hlinkClick r:id="rId4"/>
              </a:rPr>
              <a:t>: The Hidden Key to e-Commerce Success, 1999</a:t>
            </a:r>
            <a:endParaRPr lang="en-IN" sz="1200" i="1">
              <a:solidFill>
                <a:schemeClr val="bg1"/>
              </a:solidFill>
              <a:latin typeface=""/>
              <a:cs typeface="Calibri" panose="020F0502020204030204" pitchFamily="34" charset="0"/>
            </a:endParaRPr>
          </a:p>
        </p:txBody>
      </p:sp>
      <p:sp>
        <p:nvSpPr>
          <p:cNvPr id="12" name="TextBox 11">
            <a:extLst>
              <a:ext uri="{FF2B5EF4-FFF2-40B4-BE49-F238E27FC236}">
                <a16:creationId xmlns:a16="http://schemas.microsoft.com/office/drawing/2014/main" id="{05BFF3C4-7F6E-2F9E-5E96-548210ED8795}"/>
              </a:ext>
            </a:extLst>
          </p:cNvPr>
          <p:cNvSpPr txBox="1"/>
          <p:nvPr/>
        </p:nvSpPr>
        <p:spPr>
          <a:xfrm>
            <a:off x="8137706" y="3356180"/>
            <a:ext cx="3996000" cy="1015663"/>
          </a:xfrm>
          <a:prstGeom prst="rect">
            <a:avLst/>
          </a:prstGeom>
          <a:noFill/>
        </p:spPr>
        <p:txBody>
          <a:bodyPr wrap="square">
            <a:spAutoFit/>
          </a:bodyPr>
          <a:lstStyle/>
          <a:p>
            <a:pPr algn="just"/>
            <a:r>
              <a:rPr lang="en-IN" sz="1200" i="1">
                <a:latin typeface=""/>
                <a:cs typeface="Calibri" panose="020F0502020204030204" pitchFamily="34" charset="0"/>
              </a:rPr>
              <a:t>“We had a very steep learning curve, but we’re getting a lot better at e-commerce. We’ll be the first multichannel retailer to offer pervasive service on a massive scale” - </a:t>
            </a:r>
            <a:r>
              <a:rPr lang="en-IN" sz="1200" i="1" u="sng">
                <a:solidFill>
                  <a:srgbClr val="DCA10D"/>
                </a:solidFill>
                <a:effectLst/>
                <a:latin typeface="Helvetica Neue" panose="02000503000000020004" pitchFamily="2" charset="0"/>
                <a:hlinkClick r:id="rId5"/>
              </a:rPr>
              <a:t>Stephen Riggio, Barnes and Noble’s Vice-chairman, 2001</a:t>
            </a:r>
            <a:endParaRPr lang="en-IN" sz="1200">
              <a:solidFill>
                <a:srgbClr val="DCA10D"/>
              </a:solidFill>
              <a:effectLst/>
              <a:latin typeface="Helvetica Neue" panose="02000503000000020004" pitchFamily="2" charset="0"/>
            </a:endParaRPr>
          </a:p>
        </p:txBody>
      </p:sp>
      <p:sp>
        <p:nvSpPr>
          <p:cNvPr id="15" name="TextBox 14">
            <a:extLst>
              <a:ext uri="{FF2B5EF4-FFF2-40B4-BE49-F238E27FC236}">
                <a16:creationId xmlns:a16="http://schemas.microsoft.com/office/drawing/2014/main" id="{F2408186-4105-F04A-14FA-6C4555799E85}"/>
              </a:ext>
            </a:extLst>
          </p:cNvPr>
          <p:cNvSpPr txBox="1"/>
          <p:nvPr/>
        </p:nvSpPr>
        <p:spPr>
          <a:xfrm>
            <a:off x="8082986" y="4609970"/>
            <a:ext cx="3996000" cy="461665"/>
          </a:xfrm>
          <a:prstGeom prst="rect">
            <a:avLst/>
          </a:prstGeom>
          <a:noFill/>
        </p:spPr>
        <p:txBody>
          <a:bodyPr wrap="square">
            <a:spAutoFit/>
          </a:bodyPr>
          <a:lstStyle>
            <a:defPPr>
              <a:defRPr lang="en-US"/>
            </a:defPPr>
            <a:lvl1pPr algn="just">
              <a:defRPr sz="1400" i="1">
                <a:solidFill>
                  <a:schemeClr val="bg1"/>
                </a:solidFill>
                <a:latin typeface=""/>
                <a:cs typeface="Calibri" panose="020F0502020204030204" pitchFamily="34" charset="0"/>
              </a:defRPr>
            </a:lvl1pPr>
          </a:lstStyle>
          <a:p>
            <a:r>
              <a:rPr lang="en-IN" sz="1200">
                <a:solidFill>
                  <a:schemeClr val="tx1"/>
                </a:solidFill>
              </a:rPr>
              <a:t>Omnichannel shoppers will spend over 20 percent more than multichannel consumers – </a:t>
            </a:r>
            <a:r>
              <a:rPr lang="en-IN" sz="1200">
                <a:hlinkClick r:id="rId6"/>
              </a:rPr>
              <a:t>IDC report, 2010</a:t>
            </a:r>
            <a:endParaRPr lang="en-US" sz="1200"/>
          </a:p>
        </p:txBody>
      </p:sp>
      <p:sp>
        <p:nvSpPr>
          <p:cNvPr id="16" name="TextBox 15">
            <a:extLst>
              <a:ext uri="{FF2B5EF4-FFF2-40B4-BE49-F238E27FC236}">
                <a16:creationId xmlns:a16="http://schemas.microsoft.com/office/drawing/2014/main" id="{8EF2CB43-041C-07A9-B6FF-CBFA825B4168}"/>
              </a:ext>
            </a:extLst>
          </p:cNvPr>
          <p:cNvSpPr txBox="1"/>
          <p:nvPr/>
        </p:nvSpPr>
        <p:spPr>
          <a:xfrm>
            <a:off x="8087333" y="5365291"/>
            <a:ext cx="3996000" cy="461665"/>
          </a:xfrm>
          <a:prstGeom prst="rect">
            <a:avLst/>
          </a:prstGeom>
          <a:noFill/>
        </p:spPr>
        <p:txBody>
          <a:bodyPr wrap="square">
            <a:spAutoFit/>
          </a:bodyPr>
          <a:lstStyle>
            <a:defPPr>
              <a:defRPr lang="en-US"/>
            </a:defPPr>
            <a:lvl1pPr algn="just">
              <a:defRPr sz="1400" i="1">
                <a:solidFill>
                  <a:schemeClr val="bg1"/>
                </a:solidFill>
                <a:latin typeface=""/>
                <a:cs typeface="Calibri" panose="020F0502020204030204" pitchFamily="34" charset="0"/>
              </a:defRPr>
            </a:lvl1pPr>
          </a:lstStyle>
          <a:p>
            <a:r>
              <a:rPr lang="en-IN" sz="1200">
                <a:solidFill>
                  <a:schemeClr val="tx1"/>
                </a:solidFill>
              </a:rPr>
              <a:t>Omnichannel is not just for the Front End anymore – </a:t>
            </a:r>
            <a:r>
              <a:rPr lang="en-IN" sz="1200">
                <a:hlinkClick r:id="rId7"/>
              </a:rPr>
              <a:t>Chain Store Age, 2013</a:t>
            </a:r>
            <a:endParaRPr lang="en-IN" sz="1200"/>
          </a:p>
        </p:txBody>
      </p:sp>
      <p:sp>
        <p:nvSpPr>
          <p:cNvPr id="31" name="TextBox 30">
            <a:extLst>
              <a:ext uri="{FF2B5EF4-FFF2-40B4-BE49-F238E27FC236}">
                <a16:creationId xmlns:a16="http://schemas.microsoft.com/office/drawing/2014/main" id="{134BBD1C-AD44-7337-A059-DD0F09A1C304}"/>
              </a:ext>
            </a:extLst>
          </p:cNvPr>
          <p:cNvSpPr txBox="1"/>
          <p:nvPr/>
        </p:nvSpPr>
        <p:spPr>
          <a:xfrm>
            <a:off x="8087333" y="6120453"/>
            <a:ext cx="3996000" cy="646331"/>
          </a:xfrm>
          <a:prstGeom prst="rect">
            <a:avLst/>
          </a:prstGeom>
          <a:noFill/>
        </p:spPr>
        <p:txBody>
          <a:bodyPr wrap="square">
            <a:spAutoFit/>
          </a:bodyPr>
          <a:lstStyle/>
          <a:p>
            <a:pPr algn="just"/>
            <a:r>
              <a:rPr lang="en-IN" sz="1200" i="1">
                <a:latin typeface=""/>
                <a:cs typeface="Calibri" panose="020F0502020204030204" pitchFamily="34" charset="0"/>
              </a:rPr>
              <a:t>Unified commerce is now the number one priority for retailers and will drive the most technology spend – </a:t>
            </a:r>
            <a:r>
              <a:rPr lang="en-IN" sz="1200" i="1">
                <a:solidFill>
                  <a:schemeClr val="bg1"/>
                </a:solidFill>
                <a:latin typeface=""/>
                <a:cs typeface="Calibri" panose="020F0502020204030204" pitchFamily="34" charset="0"/>
                <a:hlinkClick r:id="rId8"/>
              </a:rPr>
              <a:t>IHL, 2015</a:t>
            </a:r>
            <a:endParaRPr lang="en-US" sz="1200" i="1">
              <a:solidFill>
                <a:schemeClr val="bg1"/>
              </a:solidFill>
              <a:latin typeface=""/>
              <a:cs typeface="Calibri" panose="020F0502020204030204" pitchFamily="34" charset="0"/>
            </a:endParaRPr>
          </a:p>
        </p:txBody>
      </p:sp>
      <p:sp>
        <p:nvSpPr>
          <p:cNvPr id="33" name="Rectangle 32">
            <a:extLst>
              <a:ext uri="{FF2B5EF4-FFF2-40B4-BE49-F238E27FC236}">
                <a16:creationId xmlns:a16="http://schemas.microsoft.com/office/drawing/2014/main" id="{95DFE0E0-539D-47E5-638C-9C6DA5E96750}"/>
              </a:ext>
            </a:extLst>
          </p:cNvPr>
          <p:cNvSpPr/>
          <p:nvPr/>
        </p:nvSpPr>
        <p:spPr>
          <a:xfrm>
            <a:off x="7983132" y="520133"/>
            <a:ext cx="144000" cy="936000"/>
          </a:xfrm>
          <a:prstGeom prst="rect">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19EC1C-77CE-D4C0-6D95-BA6EA6DA6663}"/>
              </a:ext>
            </a:extLst>
          </p:cNvPr>
          <p:cNvSpPr/>
          <p:nvPr/>
        </p:nvSpPr>
        <p:spPr>
          <a:xfrm>
            <a:off x="12060177" y="1833231"/>
            <a:ext cx="142699" cy="1150925"/>
          </a:xfrm>
          <a:prstGeom prst="rect">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2068887-DDEB-703C-7166-7DB63AFA3430}"/>
              </a:ext>
            </a:extLst>
          </p:cNvPr>
          <p:cNvSpPr/>
          <p:nvPr/>
        </p:nvSpPr>
        <p:spPr>
          <a:xfrm>
            <a:off x="7983132" y="3379326"/>
            <a:ext cx="144000" cy="936000"/>
          </a:xfrm>
          <a:prstGeom prst="rect">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043F113-913E-51E4-E1C2-80744F0631B4}"/>
              </a:ext>
            </a:extLst>
          </p:cNvPr>
          <p:cNvSpPr/>
          <p:nvPr/>
        </p:nvSpPr>
        <p:spPr>
          <a:xfrm>
            <a:off x="12059526" y="4630871"/>
            <a:ext cx="144000" cy="569627"/>
          </a:xfrm>
          <a:prstGeom prst="rect">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F68CD39-9A03-45CE-CCFC-BC5D5D3FF27D}"/>
              </a:ext>
            </a:extLst>
          </p:cNvPr>
          <p:cNvSpPr/>
          <p:nvPr/>
        </p:nvSpPr>
        <p:spPr>
          <a:xfrm>
            <a:off x="7983132" y="5375309"/>
            <a:ext cx="144000" cy="569627"/>
          </a:xfrm>
          <a:prstGeom prst="rect">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67CAA1C-0C89-E622-D5DC-30A9C1D1282D}"/>
              </a:ext>
            </a:extLst>
          </p:cNvPr>
          <p:cNvSpPr/>
          <p:nvPr/>
        </p:nvSpPr>
        <p:spPr>
          <a:xfrm>
            <a:off x="12059526" y="6114588"/>
            <a:ext cx="144000" cy="569627"/>
          </a:xfrm>
          <a:prstGeom prst="rect">
            <a:avLst/>
          </a:prstGeom>
          <a:solidFill>
            <a:srgbClr val="4884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D12FB93-A3D4-5250-3322-A83FEFFD7699}"/>
              </a:ext>
            </a:extLst>
          </p:cNvPr>
          <p:cNvSpPr txBox="1"/>
          <p:nvPr/>
        </p:nvSpPr>
        <p:spPr>
          <a:xfrm>
            <a:off x="0" y="72985"/>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spTree>
    <p:extLst>
      <p:ext uri="{BB962C8B-B14F-4D97-AF65-F5344CB8AC3E}">
        <p14:creationId xmlns:p14="http://schemas.microsoft.com/office/powerpoint/2010/main" val="306832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tore&#10;&#10;Description automatically generated with low confidence">
            <a:extLst>
              <a:ext uri="{FF2B5EF4-FFF2-40B4-BE49-F238E27FC236}">
                <a16:creationId xmlns:a16="http://schemas.microsoft.com/office/drawing/2014/main" id="{7CAF1723-FE5F-8BD4-23FB-9F2A182459E2}"/>
              </a:ext>
            </a:extLst>
          </p:cNvPr>
          <p:cNvPicPr>
            <a:picLocks noChangeAspect="1"/>
          </p:cNvPicPr>
          <p:nvPr/>
        </p:nvPicPr>
        <p:blipFill>
          <a:blip r:embed="rId2"/>
          <a:stretch>
            <a:fillRect/>
          </a:stretch>
        </p:blipFill>
        <p:spPr>
          <a:xfrm>
            <a:off x="78059" y="472650"/>
            <a:ext cx="6322741" cy="5652860"/>
          </a:xfrm>
          <a:prstGeom prst="rect">
            <a:avLst/>
          </a:prstGeom>
        </p:spPr>
      </p:pic>
      <p:sp>
        <p:nvSpPr>
          <p:cNvPr id="3" name="TextBox 2">
            <a:extLst>
              <a:ext uri="{FF2B5EF4-FFF2-40B4-BE49-F238E27FC236}">
                <a16:creationId xmlns:a16="http://schemas.microsoft.com/office/drawing/2014/main" id="{43C910F7-B2DB-8493-938D-C059163AEE63}"/>
              </a:ext>
            </a:extLst>
          </p:cNvPr>
          <p:cNvSpPr txBox="1"/>
          <p:nvPr/>
        </p:nvSpPr>
        <p:spPr>
          <a:xfrm>
            <a:off x="789029" y="5723666"/>
            <a:ext cx="3568552" cy="461665"/>
          </a:xfrm>
          <a:prstGeom prst="rect">
            <a:avLst/>
          </a:prstGeom>
          <a:noFill/>
        </p:spPr>
        <p:txBody>
          <a:bodyPr wrap="square" lIns="91440" tIns="45720" rIns="91440" bIns="45720" rtlCol="0" anchor="t">
            <a:spAutoFit/>
          </a:bodyPr>
          <a:lstStyle/>
          <a:p>
            <a:endParaRPr lang="en-US" sz="2400">
              <a:solidFill>
                <a:schemeClr val="accent1"/>
              </a:solidFill>
              <a:latin typeface="Georgia" panose="02040502050405020303" pitchFamily="18" charset="0"/>
            </a:endParaRPr>
          </a:p>
        </p:txBody>
      </p:sp>
      <p:pic>
        <p:nvPicPr>
          <p:cNvPr id="5" name="Picture 4" descr="A screenshot of a calculator&#10;&#10;Description automatically generated with medium confidence">
            <a:extLst>
              <a:ext uri="{FF2B5EF4-FFF2-40B4-BE49-F238E27FC236}">
                <a16:creationId xmlns:a16="http://schemas.microsoft.com/office/drawing/2014/main" id="{699D8D06-AF87-EAA4-251E-E09DD87D5027}"/>
              </a:ext>
            </a:extLst>
          </p:cNvPr>
          <p:cNvPicPr>
            <a:picLocks noChangeAspect="1"/>
          </p:cNvPicPr>
          <p:nvPr/>
        </p:nvPicPr>
        <p:blipFill>
          <a:blip r:embed="rId3"/>
          <a:stretch>
            <a:fillRect/>
          </a:stretch>
        </p:blipFill>
        <p:spPr>
          <a:xfrm>
            <a:off x="6400800" y="479106"/>
            <a:ext cx="5784151" cy="5594740"/>
          </a:xfrm>
          <a:prstGeom prst="rect">
            <a:avLst/>
          </a:prstGeom>
        </p:spPr>
      </p:pic>
      <p:sp>
        <p:nvSpPr>
          <p:cNvPr id="4" name="TextBox 3">
            <a:extLst>
              <a:ext uri="{FF2B5EF4-FFF2-40B4-BE49-F238E27FC236}">
                <a16:creationId xmlns:a16="http://schemas.microsoft.com/office/drawing/2014/main" id="{2426EE60-9BC1-EE13-6937-90F850835525}"/>
              </a:ext>
            </a:extLst>
          </p:cNvPr>
          <p:cNvSpPr txBox="1"/>
          <p:nvPr/>
        </p:nvSpPr>
        <p:spPr>
          <a:xfrm>
            <a:off x="123463" y="55944"/>
            <a:ext cx="71343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177083"/>
                </a:solidFill>
                <a:latin typeface="Arial"/>
                <a:cs typeface="Arial"/>
              </a:rPr>
              <a:t>Aptos Store - </a:t>
            </a:r>
            <a:r>
              <a:rPr lang="en-IN" sz="2400">
                <a:solidFill>
                  <a:srgbClr val="177083"/>
                </a:solidFill>
                <a:latin typeface="Arial"/>
                <a:cs typeface="Arial"/>
              </a:rPr>
              <a:t>Fixed</a:t>
            </a:r>
            <a:r>
              <a:rPr lang="en-US" sz="2400">
                <a:solidFill>
                  <a:srgbClr val="177083"/>
                </a:solidFill>
                <a:latin typeface="Arial"/>
                <a:cs typeface="Arial"/>
              </a:rPr>
              <a:t> Point Of Sale</a:t>
            </a:r>
            <a:endParaRPr lang="en-US">
              <a:latin typeface="Arial"/>
              <a:cs typeface="Arial"/>
            </a:endParaRPr>
          </a:p>
          <a:p>
            <a:endParaRPr lang="en-US" sz="2400">
              <a:solidFill>
                <a:srgbClr val="177083"/>
              </a:solidFill>
              <a:latin typeface="Georgia"/>
            </a:endParaRPr>
          </a:p>
        </p:txBody>
      </p:sp>
    </p:spTree>
    <p:extLst>
      <p:ext uri="{BB962C8B-B14F-4D97-AF65-F5344CB8AC3E}">
        <p14:creationId xmlns:p14="http://schemas.microsoft.com/office/powerpoint/2010/main" val="312051701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y0nqcilRWO1zMyx0AJuwq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tos Theme">
  <a:themeElements>
    <a:clrScheme name="Aptos Revionics">
      <a:dk1>
        <a:srgbClr val="63666A"/>
      </a:dk1>
      <a:lt1>
        <a:srgbClr val="FFFFFF"/>
      </a:lt1>
      <a:dk2>
        <a:srgbClr val="313335"/>
      </a:dk2>
      <a:lt2>
        <a:srgbClr val="FFFFFF"/>
      </a:lt2>
      <a:accent1>
        <a:srgbClr val="E56A54"/>
      </a:accent1>
      <a:accent2>
        <a:srgbClr val="F0B323"/>
      </a:accent2>
      <a:accent3>
        <a:srgbClr val="A7A8AA"/>
      </a:accent3>
      <a:accent4>
        <a:srgbClr val="326295"/>
      </a:accent4>
      <a:accent5>
        <a:srgbClr val="64CCC9"/>
      </a:accent5>
      <a:accent6>
        <a:srgbClr val="C4D600"/>
      </a:accent6>
      <a:hlink>
        <a:srgbClr val="00AEEF"/>
      </a:hlink>
      <a:folHlink>
        <a:srgbClr val="26275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05C1E4E2730A2428EFCB2885C60DEB2" ma:contentTypeVersion="7" ma:contentTypeDescription="Create a new document." ma:contentTypeScope="" ma:versionID="90312a18dcc55dae52e6eb62955f8f0c">
  <xsd:schema xmlns:xsd="http://www.w3.org/2001/XMLSchema" xmlns:xs="http://www.w3.org/2001/XMLSchema" xmlns:p="http://schemas.microsoft.com/office/2006/metadata/properties" xmlns:ns2="f184fb43-50ad-403a-8d05-3ab929617ff7" xmlns:ns3="fcf35415-226a-4545-8999-6819894f2aa2" targetNamespace="http://schemas.microsoft.com/office/2006/metadata/properties" ma:root="true" ma:fieldsID="4cfd7e278431296928cf7c5733c2c610" ns2:_="" ns3:_="">
    <xsd:import namespace="f184fb43-50ad-403a-8d05-3ab929617ff7"/>
    <xsd:import namespace="fcf35415-226a-4545-8999-6819894f2aa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84fb43-50ad-403a-8d05-3ab929617f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cf35415-226a-4545-8999-6819894f2aa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cf35415-226a-4545-8999-6819894f2aa2">
      <UserInfo>
        <DisplayName>Abhishek Shaurya</DisplayName>
        <AccountId>95</AccountId>
        <AccountType/>
      </UserInfo>
    </SharedWithUsers>
  </documentManagement>
</p:properties>
</file>

<file path=customXml/itemProps1.xml><?xml version="1.0" encoding="utf-8"?>
<ds:datastoreItem xmlns:ds="http://schemas.openxmlformats.org/officeDocument/2006/customXml" ds:itemID="{8FB3B437-4574-4F06-AB61-9CA3598CE04E}">
  <ds:schemaRefs>
    <ds:schemaRef ds:uri="http://schemas.microsoft.com/sharepoint/v3/contenttype/forms"/>
  </ds:schemaRefs>
</ds:datastoreItem>
</file>

<file path=customXml/itemProps2.xml><?xml version="1.0" encoding="utf-8"?>
<ds:datastoreItem xmlns:ds="http://schemas.openxmlformats.org/officeDocument/2006/customXml" ds:itemID="{FC247A6D-8452-405F-A13A-1692BD5777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84fb43-50ad-403a-8d05-3ab929617ff7"/>
    <ds:schemaRef ds:uri="fcf35415-226a-4545-8999-6819894f2a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1578C6-3C13-491A-A832-76EDE23ADFB6}">
  <ds:schemaRefs>
    <ds:schemaRef ds:uri="f184fb43-50ad-403a-8d05-3ab929617ff7"/>
    <ds:schemaRef ds:uri="fcf35415-226a-4545-8999-6819894f2aa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TotalTime>
  <Words>2309</Words>
  <Application>Microsoft Office PowerPoint</Application>
  <PresentationFormat>Widescreen</PresentationFormat>
  <Paragraphs>463</Paragraphs>
  <Slides>57</Slides>
  <Notes>4</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57</vt:i4>
      </vt:variant>
    </vt:vector>
  </HeadingPairs>
  <TitlesOfParts>
    <vt:vector size="70" baseType="lpstr">
      <vt:lpstr>Arial</vt:lpstr>
      <vt:lpstr>Calibri</vt:lpstr>
      <vt:lpstr>Calibri Light</vt:lpstr>
      <vt:lpstr>Courier New</vt:lpstr>
      <vt:lpstr>Georgia</vt:lpstr>
      <vt:lpstr>GT America</vt:lpstr>
      <vt:lpstr>Helvetica Neue</vt:lpstr>
      <vt:lpstr>Public Sans</vt:lpstr>
      <vt:lpstr>Roboto Condensed</vt:lpstr>
      <vt:lpstr>Wingdings,Sans-Serif</vt:lpstr>
      <vt:lpstr>Office Theme</vt:lpstr>
      <vt:lpstr>Aptos Theme</vt:lpstr>
      <vt:lpstr>think-cell Slide</vt:lpstr>
      <vt:lpstr>Warehouse layout – L shaped design</vt:lpstr>
      <vt:lpstr>Product packaging and handling units</vt:lpstr>
      <vt:lpstr>Difference between LTL and FTL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Aptos ONE </vt:lpstr>
      <vt:lpstr>Aptos ONE </vt:lpstr>
      <vt:lpstr>Aptos ONE </vt:lpstr>
      <vt:lpstr>Aptos ONE </vt:lpstr>
      <vt:lpstr>Aptos ONE Platform</vt:lpstr>
      <vt:lpstr>Aptos ONE Applications</vt:lpstr>
      <vt:lpstr>Aptos Unified Commerce Solution</vt:lpstr>
      <vt:lpstr>Customer Relationship Management</vt:lpstr>
      <vt:lpstr>Aptos CRM</vt:lpstr>
      <vt:lpstr>Information Center : Customer Inquiry</vt:lpstr>
      <vt:lpstr>Information Center : Interactions</vt:lpstr>
      <vt:lpstr>Information Center : Segmentation/Query Tool</vt:lpstr>
      <vt:lpstr>Insights Manager : Campaign Manager</vt:lpstr>
      <vt:lpstr>Insights Manager : Loyalty Manager</vt:lpstr>
      <vt:lpstr>Insights Manager : Customer Reporting</vt:lpstr>
      <vt:lpstr>Audit and Operations Management</vt:lpstr>
      <vt:lpstr>Aptos AOM</vt:lpstr>
      <vt:lpstr>AOM : Sales Audit</vt:lpstr>
      <vt:lpstr>Sales Audit : Guided Audit</vt:lpstr>
      <vt:lpstr>Sales Audit : Tax</vt:lpstr>
      <vt:lpstr>Sales Audit : Store Performance Analysis</vt:lpstr>
      <vt:lpstr>Sales Audit : Store Operations Security</vt:lpstr>
      <vt:lpstr>Sales Audit : Customer Liability</vt:lpstr>
      <vt:lpstr>Lab Walkthrough :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Tarunabh .</dc:creator>
  <cp:lastModifiedBy>Ibrahim Siddiqui</cp:lastModifiedBy>
  <cp:revision>5</cp:revision>
  <dcterms:created xsi:type="dcterms:W3CDTF">2023-02-22T06:50:42Z</dcterms:created>
  <dcterms:modified xsi:type="dcterms:W3CDTF">2025-06-11T04:29:58Z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0x010100805C1E4E2730A2428EFCB2885C60DEB2</vt:lpwstr>
  </property>
</Properties>
</file>